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FD98-553A-4F50-3452-A102BF92E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5752B-797A-AB09-E0A8-77DA6E9C3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55298-678F-92D6-389A-139E06E4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9FAC-AF0A-4938-9667-9D14162E5305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15292-0E0D-1FAB-B84A-5374EFE9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0350-F3D9-1473-C1DB-7BDD8899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AD7E-5A8B-4797-85AD-F83C0E21A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8DDA-6E95-CFB9-D00C-DFB0D1D7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A7144-A93D-BEF1-F015-39B83397A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9B62D-3CDA-EF34-4B7C-8056F87E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9FAC-AF0A-4938-9667-9D14162E5305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52B49-C672-773A-44A9-6FDB50F5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43C4F-0319-11FC-7475-954CCBBB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AD7E-5A8B-4797-85AD-F83C0E21A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6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92837-87D1-0B2B-1D4C-6B29ACCA4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8E0CF-1427-771B-CD11-8B600A125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6A64E-9AE8-52BF-DF42-77D7F32D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9FAC-AF0A-4938-9667-9D14162E5305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0EDF9-6235-B527-3BE5-19DAF220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58975-7D93-0CBB-6947-453370D5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AD7E-5A8B-4797-85AD-F83C0E21A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0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C085-46DA-62A7-7095-0A9A40EA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7A784-F735-03FA-2F95-C18362C94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7832A-7C14-50B8-51BC-40478AA3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9FAC-AF0A-4938-9667-9D14162E5305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213F8-8894-11AF-26FF-6651977F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925E9-1A0E-9478-3DF9-1C6B66BD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AD7E-5A8B-4797-85AD-F83C0E21A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3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1173-B8DC-5AC8-CA82-DF3308F6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B479E-4198-6762-51A0-47B4E2C51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A36F-CD52-65F3-9290-BE4C2D2E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9FAC-AF0A-4938-9667-9D14162E5305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9DC0D-780D-DBB0-E809-AE7D78B0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8D9C2-2B13-A55C-DEAC-63E93F43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AD7E-5A8B-4797-85AD-F83C0E21A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5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B704-034A-CED5-C079-C8A98F87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E17CC-3709-C259-14FF-C73A7A0D2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341C3-98D5-60FC-2D96-2C418BD99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F0272-4C53-433D-D885-E4859873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9FAC-AF0A-4938-9667-9D14162E5305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5AD13-D5C9-B493-9646-1602FE6F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EC4A4-CF45-A246-3371-6EC76C63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AD7E-5A8B-4797-85AD-F83C0E21A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4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6C2B-372B-ABE8-2350-F9D5BD0B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63A1C-80FC-B0FB-EB70-391063D02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482AF-9FA5-5D2F-AD44-C4245423D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45760C-8744-CDD0-1F02-199E9622B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F3948-7114-6198-7713-BB330D1FF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4E50E-9B2B-92D6-0A78-43C8694A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9FAC-AF0A-4938-9667-9D14162E5305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5523F-DB11-1D23-6B64-5BFFEF15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009F3-C4A9-8986-3574-B7BC3B92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AD7E-5A8B-4797-85AD-F83C0E21A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6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E341-36CA-2111-0267-14245A9B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7399D-68E1-8F51-EABE-3FCEA6EF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9FAC-AF0A-4938-9667-9D14162E5305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1407F-4B97-CE99-EFA8-0EB52218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7A993-6076-0FC7-46EB-B1C73890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AD7E-5A8B-4797-85AD-F83C0E21A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FB69B-13FF-6EFC-EE44-29FC9304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9FAC-AF0A-4938-9667-9D14162E5305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14538B-01BE-5C71-1CC4-363E9215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24E63-4088-426C-3A39-EC821AD1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AD7E-5A8B-4797-85AD-F83C0E21A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6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1513-631F-9A0F-145E-FEB4126A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F20CE-22D1-C1EB-F292-FD60A9C05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257D3-64F6-CA2A-B48A-B06846D2E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35E30-55CC-2198-4EFF-D87B7964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9FAC-AF0A-4938-9667-9D14162E5305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D6954-7FE8-6440-510D-811275CF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E95D8-1792-13AD-83B4-409B2B6F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AD7E-5A8B-4797-85AD-F83C0E21A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2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06DB-F3EE-147A-D7E0-88F9B5F5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71A0F-F867-388B-E189-8685C80BF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62D06-8230-B28D-0DE2-4CA048BC8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C183C-B01C-A08A-5154-2C001B5B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9FAC-AF0A-4938-9667-9D14162E5305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5FA5F-D80F-AA8D-0717-4ADC6BE3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49EE6-8992-4D8F-9515-34CB64DC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AD7E-5A8B-4797-85AD-F83C0E21A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2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10939-0C44-6291-A12A-2D03AB34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4F0CB-2FB9-6F2B-80F8-2F0E5BC22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DCAB7-AB6A-280C-BF2E-F8F02407B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59FAC-AF0A-4938-9667-9D14162E5305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24AC8-D6D3-0BCA-3918-A323CC86B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FCDCB-353A-0DB5-C80B-0CDFE70BC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1AD7E-5A8B-4797-85AD-F83C0E21A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6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11ACC26-2A49-EC12-D4CA-0CC37FACFAB2}"/>
              </a:ext>
            </a:extLst>
          </p:cNvPr>
          <p:cNvGrpSpPr/>
          <p:nvPr/>
        </p:nvGrpSpPr>
        <p:grpSpPr>
          <a:xfrm>
            <a:off x="3543211" y="1252674"/>
            <a:ext cx="4934964" cy="4500426"/>
            <a:chOff x="3543211" y="1252674"/>
            <a:chExt cx="4934964" cy="450042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47F281-A3E8-B000-E787-9B43B74752B2}"/>
                </a:ext>
              </a:extLst>
            </p:cNvPr>
            <p:cNvCxnSpPr/>
            <p:nvPr/>
          </p:nvCxnSpPr>
          <p:spPr>
            <a:xfrm>
              <a:off x="5686425" y="1790700"/>
              <a:ext cx="0" cy="39624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FEE77E8-BAE3-45FB-41F5-5163F91166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425" y="3346882"/>
              <a:ext cx="2791750" cy="141154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66790D-BBF0-486A-45D2-3AFA83A72F30}"/>
                </a:ext>
              </a:extLst>
            </p:cNvPr>
            <p:cNvCxnSpPr>
              <a:cxnSpLocks/>
            </p:cNvCxnSpPr>
            <p:nvPr/>
          </p:nvCxnSpPr>
          <p:spPr>
            <a:xfrm>
              <a:off x="3543211" y="2321140"/>
              <a:ext cx="2143213" cy="11078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2321B0-DF76-9342-6AE0-A0707A8A05AA}"/>
                </a:ext>
              </a:extLst>
            </p:cNvPr>
            <p:cNvSpPr/>
            <p:nvPr/>
          </p:nvSpPr>
          <p:spPr>
            <a:xfrm>
              <a:off x="5924365" y="4563122"/>
              <a:ext cx="581211" cy="514906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2C0C6C1-7281-3A45-880A-A655816AA97F}"/>
                </a:ext>
              </a:extLst>
            </p:cNvPr>
            <p:cNvSpPr/>
            <p:nvPr/>
          </p:nvSpPr>
          <p:spPr>
            <a:xfrm>
              <a:off x="6615069" y="4250184"/>
              <a:ext cx="443877" cy="426129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389335-7030-6F7C-F02D-A7ED7BBB6A7F}"/>
                </a:ext>
              </a:extLst>
            </p:cNvPr>
            <p:cNvSpPr/>
            <p:nvPr/>
          </p:nvSpPr>
          <p:spPr>
            <a:xfrm>
              <a:off x="7196285" y="3981634"/>
              <a:ext cx="358612" cy="359547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08FED05-AB95-2497-D7ED-05C9D15725DD}"/>
                </a:ext>
              </a:extLst>
            </p:cNvPr>
            <p:cNvSpPr/>
            <p:nvPr/>
          </p:nvSpPr>
          <p:spPr>
            <a:xfrm>
              <a:off x="7671525" y="3744157"/>
              <a:ext cx="270160" cy="237477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53871C2-FF7E-68D6-3F98-B5FBC618F1F8}"/>
                </a:ext>
              </a:extLst>
            </p:cNvPr>
            <p:cNvSpPr/>
            <p:nvPr/>
          </p:nvSpPr>
          <p:spPr>
            <a:xfrm>
              <a:off x="8074850" y="3534422"/>
              <a:ext cx="225771" cy="209735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7763000-0697-5A9B-AE99-8224ABAACE55}"/>
                </a:ext>
              </a:extLst>
            </p:cNvPr>
            <p:cNvSpPr/>
            <p:nvPr/>
          </p:nvSpPr>
          <p:spPr>
            <a:xfrm>
              <a:off x="5096074" y="3302899"/>
              <a:ext cx="443877" cy="426129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67CD63-E7D5-FBFA-7182-BE10B5F3674F}"/>
                </a:ext>
              </a:extLst>
            </p:cNvPr>
            <p:cNvSpPr/>
            <p:nvPr/>
          </p:nvSpPr>
          <p:spPr>
            <a:xfrm>
              <a:off x="4648348" y="3045669"/>
              <a:ext cx="358612" cy="359547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0CA60B4-0007-C85E-0A59-8CC86351AA47}"/>
                </a:ext>
              </a:extLst>
            </p:cNvPr>
            <p:cNvSpPr/>
            <p:nvPr/>
          </p:nvSpPr>
          <p:spPr>
            <a:xfrm>
              <a:off x="4272479" y="2831976"/>
              <a:ext cx="270160" cy="237477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6365B1-E528-041D-575B-8BD158B988D7}"/>
                </a:ext>
              </a:extLst>
            </p:cNvPr>
            <p:cNvSpPr/>
            <p:nvPr/>
          </p:nvSpPr>
          <p:spPr>
            <a:xfrm>
              <a:off x="3913546" y="2611218"/>
              <a:ext cx="225771" cy="209735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2DFB304-9CC5-83E7-C990-2E8756275092}"/>
                </a:ext>
              </a:extLst>
            </p:cNvPr>
            <p:cNvSpPr/>
            <p:nvPr/>
          </p:nvSpPr>
          <p:spPr>
            <a:xfrm>
              <a:off x="3620268" y="2456501"/>
              <a:ext cx="162115" cy="143154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2395640-502C-2720-A52A-8498BADE5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425" y="1252674"/>
              <a:ext cx="1868472" cy="93678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A35CE30-EA73-DD02-7F0D-B155DA04EA7E}"/>
                </a:ext>
              </a:extLst>
            </p:cNvPr>
            <p:cNvSpPr/>
            <p:nvPr/>
          </p:nvSpPr>
          <p:spPr>
            <a:xfrm>
              <a:off x="5903435" y="2029471"/>
              <a:ext cx="358612" cy="359547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5B066AC-6625-599B-5865-599094029685}"/>
                </a:ext>
              </a:extLst>
            </p:cNvPr>
            <p:cNvSpPr/>
            <p:nvPr/>
          </p:nvSpPr>
          <p:spPr>
            <a:xfrm>
              <a:off x="6370496" y="1827929"/>
              <a:ext cx="270160" cy="237477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7078F59-C9EE-CB7E-57E7-9A261D6AE1A2}"/>
                </a:ext>
              </a:extLst>
            </p:cNvPr>
            <p:cNvSpPr/>
            <p:nvPr/>
          </p:nvSpPr>
          <p:spPr>
            <a:xfrm>
              <a:off x="6749105" y="1624552"/>
              <a:ext cx="225771" cy="209735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427351A-B599-5307-427A-91D61923FDD6}"/>
                </a:ext>
              </a:extLst>
            </p:cNvPr>
            <p:cNvSpPr/>
            <p:nvPr/>
          </p:nvSpPr>
          <p:spPr>
            <a:xfrm>
              <a:off x="7115227" y="1460181"/>
              <a:ext cx="162115" cy="143154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6D3EB9A-C4A7-F387-0C8C-137FDFEFDE1E}"/>
                </a:ext>
              </a:extLst>
            </p:cNvPr>
            <p:cNvSpPr/>
            <p:nvPr/>
          </p:nvSpPr>
          <p:spPr>
            <a:xfrm>
              <a:off x="7392783" y="1335471"/>
              <a:ext cx="110292" cy="12022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C7A21C-19EC-2596-2853-AF63A0B7891E}"/>
              </a:ext>
            </a:extLst>
          </p:cNvPr>
          <p:cNvCxnSpPr>
            <a:cxnSpLocks/>
          </p:cNvCxnSpPr>
          <p:nvPr/>
        </p:nvCxnSpPr>
        <p:spPr>
          <a:xfrm flipV="1">
            <a:off x="5924365" y="4050155"/>
            <a:ext cx="2797579" cy="166614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E45A6F6-B47E-EF72-9374-A99DD9356225}"/>
              </a:ext>
            </a:extLst>
          </p:cNvPr>
          <p:cNvSpPr txBox="1"/>
          <p:nvPr/>
        </p:nvSpPr>
        <p:spPr>
          <a:xfrm rot="19716066">
            <a:off x="5930102" y="4927376"/>
            <a:ext cx="3123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Within Branch Gradient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90B648-7F36-A13B-128F-49F0B8294212}"/>
              </a:ext>
            </a:extLst>
          </p:cNvPr>
          <p:cNvCxnSpPr>
            <a:cxnSpLocks/>
          </p:cNvCxnSpPr>
          <p:nvPr/>
        </p:nvCxnSpPr>
        <p:spPr>
          <a:xfrm flipV="1">
            <a:off x="3281680" y="830330"/>
            <a:ext cx="16321" cy="498259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D33AE2-A89B-5B52-1A2E-C4A0F902098D}"/>
              </a:ext>
            </a:extLst>
          </p:cNvPr>
          <p:cNvSpPr txBox="1"/>
          <p:nvPr/>
        </p:nvSpPr>
        <p:spPr>
          <a:xfrm rot="16200000">
            <a:off x="1319961" y="3285130"/>
            <a:ext cx="3173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Among Branch Gradient</a:t>
            </a:r>
          </a:p>
        </p:txBody>
      </p:sp>
    </p:spTree>
    <p:extLst>
      <p:ext uri="{BB962C8B-B14F-4D97-AF65-F5344CB8AC3E}">
        <p14:creationId xmlns:p14="http://schemas.microsoft.com/office/powerpoint/2010/main" val="571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</dc:creator>
  <cp:lastModifiedBy>Unknown</cp:lastModifiedBy>
  <cp:revision>1</cp:revision>
  <dcterms:created xsi:type="dcterms:W3CDTF">2022-09-04T20:10:17Z</dcterms:created>
  <dcterms:modified xsi:type="dcterms:W3CDTF">2022-09-04T20:28:47Z</dcterms:modified>
</cp:coreProperties>
</file>