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4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26BC-A730-4949-8078-8E8E9FB2A1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0105-4988-4860-9322-2368C703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AEC45-B754-77EC-F989-D57CCD87D3BC}"/>
              </a:ext>
            </a:extLst>
          </p:cNvPr>
          <p:cNvGrpSpPr/>
          <p:nvPr/>
        </p:nvGrpSpPr>
        <p:grpSpPr>
          <a:xfrm>
            <a:off x="0" y="159799"/>
            <a:ext cx="6888480" cy="7141965"/>
            <a:chOff x="0" y="159799"/>
            <a:chExt cx="6888480" cy="7141965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ACE75E76-F438-6753-1F28-FF8693D1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" y="4859756"/>
              <a:ext cx="6858000" cy="2442008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6C433054-BA53-69F7-1FD7-6C640C2C5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9001"/>
              <a:ext cx="6858000" cy="2409568"/>
            </a:xfrm>
            <a:prstGeom prst="rect">
              <a:avLst/>
            </a:prstGeom>
          </p:spPr>
        </p:pic>
        <p:pic>
          <p:nvPicPr>
            <p:cNvPr id="9" name="Picture 8" descr="A picture containing text, rain&#10;&#10;Description automatically generated">
              <a:extLst>
                <a:ext uri="{FF2B5EF4-FFF2-40B4-BE49-F238E27FC236}">
                  <a16:creationId xmlns:a16="http://schemas.microsoft.com/office/drawing/2014/main" id="{C0E47803-DFB6-BED3-3333-1A4593A7E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9799"/>
              <a:ext cx="6858000" cy="2409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60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</dc:creator>
  <cp:lastModifiedBy>Unknown</cp:lastModifiedBy>
  <cp:revision>1</cp:revision>
  <dcterms:created xsi:type="dcterms:W3CDTF">2022-05-23T17:01:15Z</dcterms:created>
  <dcterms:modified xsi:type="dcterms:W3CDTF">2022-05-23T17:09:04Z</dcterms:modified>
</cp:coreProperties>
</file>