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979-4E09-426D-B7D9-F003EB498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3510-9C23-453F-991E-625C67CA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4323-5A00-4BCA-87F2-CF24E042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9327-1D3D-473D-BBA7-5E64FF4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FF4D-C147-4E25-9F85-8A2892C7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54BD-1329-4C88-82F8-BD24B8D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031A-1ACA-4150-A04B-45579EC2E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F116-4522-4A91-B378-4BF3EE2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B763-DF1D-4E63-93CF-6FC615E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98016-E0B5-4F92-AC05-89AAB7A6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4916-94A2-43C1-9D6F-94462706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FEB93-5328-454E-85F0-9A6048DF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9EEB-4884-4618-9D53-5720C405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2312-F296-43F2-B83D-2009BE2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B457-E64E-4043-9F2F-A4597F85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065-1BC7-4F30-BAA8-AEAD9EF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6F31-0830-4BE8-9243-C36BBCAF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ECC5-964A-4104-ACE4-5AFCACF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0FA4-AB06-4F5E-B5EB-FAE26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04C8-018E-4970-AF52-ED16F7F1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54E5-4D29-47D1-AE59-A78001E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C393-E0F5-43AE-9D8D-21356955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D060-466F-4A2F-801C-C4BD2D9D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B84C-BEA6-4FC0-AF59-CD058A6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1547-1E0C-4F02-95BC-AB475EA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AFC-9635-48EE-9B92-0B98B76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787C-C056-44A5-A6BB-C0E20EDB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14958-459F-475D-A497-B1BFCB2B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CC0B-A317-43F9-A26F-23C2A5BF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3495-D32C-4122-85EA-CF62DD6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08BE-F6D5-4143-AEF1-32B7BAF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6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34D1-2C9C-4961-B029-FFC89D27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BA22-B723-4E33-A51D-0AC70772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958E-83B3-403C-8609-B735279D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29B61-F1CD-4FF7-9E09-1FA62E9E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5C4CD-4666-4461-AD83-B93A694C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E8E9F-A8F4-4521-A4C6-7E8108E6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83E41-D3C0-4D02-A577-B238159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A7F80-9FC3-45CD-83BF-51D8964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5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CBA-A52A-4064-B675-6DEDE9C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B750A-783F-4868-8259-FDFFBB3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0EEED-ABF0-4F37-849B-06A0DC1F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1DC0B-AF38-42B8-892E-B1E4B861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4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D2D4-8186-4DEB-89E0-F63D65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69B5-805D-4D78-A3FF-D1FAC080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E1F86-6180-4E5C-922E-12F4414A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9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03F-7CBB-4DC2-B9E7-8A20F356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D92A-E7BC-4E0E-A080-6FB35AAD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3CDE5-82ED-461E-B57D-12806104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5F2B-F0F8-41ED-9365-B5642D9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B24B-99CB-44E5-BD9C-254AE568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C9F7-45B5-44D8-A76A-DB595E4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E441-5673-487C-9C33-11395012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D040-5E31-4379-8121-F7EAFB539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A9B3-A40F-4793-B9AD-34C66F20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45E6A-D07F-48D9-9432-7383E638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0E01-C51A-4D1C-B35C-56C0DB9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9656-5FA4-4EBA-BF00-78B06DBA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8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ECD4F-BE48-43DD-99DD-D75CE886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4531-34F8-47F4-8DD0-589EA899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CE97-FEC5-4C51-9687-8F5A6DF2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69B4-7E5C-4F3A-9B8C-2EC308A1980A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04C2-9BAD-4EAC-AAE7-23B2FC43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3DA4-8207-49FF-9AC0-43320351A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5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A7BBE0DD-20CD-4C13-8EB0-C4071C465B22}"/>
              </a:ext>
            </a:extLst>
          </p:cNvPr>
          <p:cNvSpPr/>
          <p:nvPr/>
        </p:nvSpPr>
        <p:spPr>
          <a:xfrm>
            <a:off x="8265431" y="1027169"/>
            <a:ext cx="2993092" cy="527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BD3930-57CB-4675-B34F-1211C48249D0}"/>
              </a:ext>
            </a:extLst>
          </p:cNvPr>
          <p:cNvSpPr/>
          <p:nvPr/>
        </p:nvSpPr>
        <p:spPr>
          <a:xfrm>
            <a:off x="5622903" y="1025583"/>
            <a:ext cx="2662104" cy="5272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1AE032-669E-45D0-8687-A7B4A5F5DED5}"/>
              </a:ext>
            </a:extLst>
          </p:cNvPr>
          <p:cNvSpPr/>
          <p:nvPr/>
        </p:nvSpPr>
        <p:spPr>
          <a:xfrm>
            <a:off x="2846327" y="1049015"/>
            <a:ext cx="3244728" cy="5219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91E4FC-B02B-457E-A7E4-8ADBCE266812}"/>
              </a:ext>
            </a:extLst>
          </p:cNvPr>
          <p:cNvSpPr/>
          <p:nvPr/>
        </p:nvSpPr>
        <p:spPr>
          <a:xfrm>
            <a:off x="1502543" y="1058131"/>
            <a:ext cx="2461852" cy="5238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30F8C-DC8F-4876-903C-381999FF274E}"/>
              </a:ext>
            </a:extLst>
          </p:cNvPr>
          <p:cNvSpPr txBox="1"/>
          <p:nvPr/>
        </p:nvSpPr>
        <p:spPr>
          <a:xfrm>
            <a:off x="1646346" y="18409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A9DC-CC03-42B6-ABF3-6FE65A2F6544}"/>
              </a:ext>
            </a:extLst>
          </p:cNvPr>
          <p:cNvSpPr txBox="1"/>
          <p:nvPr/>
        </p:nvSpPr>
        <p:spPr>
          <a:xfrm>
            <a:off x="3053749" y="17998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198B4-09C2-463F-BE9E-BE0223E20CA2}"/>
              </a:ext>
            </a:extLst>
          </p:cNvPr>
          <p:cNvSpPr txBox="1"/>
          <p:nvPr/>
        </p:nvSpPr>
        <p:spPr>
          <a:xfrm>
            <a:off x="4352724" y="1810974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26468-393D-4B44-BC12-34A9CED935BD}"/>
              </a:ext>
            </a:extLst>
          </p:cNvPr>
          <p:cNvSpPr txBox="1"/>
          <p:nvPr/>
        </p:nvSpPr>
        <p:spPr>
          <a:xfrm>
            <a:off x="4138159" y="2545283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(yes/no)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9B49D-02D5-41A2-A495-E46C7B262147}"/>
              </a:ext>
            </a:extLst>
          </p:cNvPr>
          <p:cNvSpPr txBox="1"/>
          <p:nvPr/>
        </p:nvSpPr>
        <p:spPr>
          <a:xfrm>
            <a:off x="4175619" y="3248313"/>
            <a:ext cx="16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44125-010F-4C97-B5B9-7AB3BCA73BD1}"/>
              </a:ext>
            </a:extLst>
          </p:cNvPr>
          <p:cNvSpPr txBox="1"/>
          <p:nvPr/>
        </p:nvSpPr>
        <p:spPr>
          <a:xfrm>
            <a:off x="4072803" y="401208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of Fruit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82CCF-7625-4F2D-8AFB-A2D0979E8969}"/>
              </a:ext>
            </a:extLst>
          </p:cNvPr>
          <p:cNvSpPr txBox="1"/>
          <p:nvPr/>
        </p:nvSpPr>
        <p:spPr>
          <a:xfrm>
            <a:off x="4346960" y="4825930"/>
            <a:ext cx="118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Seed Mass</a:t>
            </a:r>
          </a:p>
          <a:p>
            <a:pPr algn="ctr"/>
            <a:r>
              <a:rPr lang="en-CA" dirty="0"/>
              <a:t>2016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87214C-F730-4DCD-985A-335967E89733}"/>
              </a:ext>
            </a:extLst>
          </p:cNvPr>
          <p:cNvGrpSpPr/>
          <p:nvPr/>
        </p:nvGrpSpPr>
        <p:grpSpPr>
          <a:xfrm>
            <a:off x="2469868" y="1663118"/>
            <a:ext cx="554191" cy="371744"/>
            <a:chOff x="673617" y="1667848"/>
            <a:chExt cx="554191" cy="3717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F95718-0146-4C01-B34A-E8A1EE3044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B45A0-AB3F-4B11-985F-EBB8FC6F8D78}"/>
                </a:ext>
              </a:extLst>
            </p:cNvPr>
            <p:cNvSpPr txBox="1"/>
            <p:nvPr/>
          </p:nvSpPr>
          <p:spPr>
            <a:xfrm>
              <a:off x="673617" y="1667848"/>
              <a:ext cx="55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/>
                <a:t>Ber.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A4B790-2900-4B06-8F88-FF8115CC5D70}"/>
              </a:ext>
            </a:extLst>
          </p:cNvPr>
          <p:cNvGrpSpPr/>
          <p:nvPr/>
        </p:nvGrpSpPr>
        <p:grpSpPr>
          <a:xfrm>
            <a:off x="3785579" y="1667679"/>
            <a:ext cx="554191" cy="398818"/>
            <a:chOff x="623546" y="1640774"/>
            <a:chExt cx="554191" cy="39881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23810F-2CED-4B6C-A9F2-B9185229B9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52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8DAF0-6F8C-4F5B-80C5-27CAAA3BD7C3}"/>
                </a:ext>
              </a:extLst>
            </p:cNvPr>
            <p:cNvSpPr txBox="1"/>
            <p:nvPr/>
          </p:nvSpPr>
          <p:spPr>
            <a:xfrm>
              <a:off x="623546" y="1640774"/>
              <a:ext cx="55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/>
                <a:t>Ber.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5EE019-027C-4232-A22A-156FFB780ECB}"/>
              </a:ext>
            </a:extLst>
          </p:cNvPr>
          <p:cNvGrpSpPr/>
          <p:nvPr/>
        </p:nvGrpSpPr>
        <p:grpSpPr>
          <a:xfrm rot="5400000">
            <a:off x="4957320" y="2848633"/>
            <a:ext cx="355064" cy="471347"/>
            <a:chOff x="752729" y="1573719"/>
            <a:chExt cx="355064" cy="4713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DDD227-2393-448D-89ED-BCCE2066589E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45AEB8-6D87-435C-AA39-51F949FB8A9B}"/>
                </a:ext>
              </a:extLst>
            </p:cNvPr>
            <p:cNvSpPr txBox="1"/>
            <p:nvPr/>
          </p:nvSpPr>
          <p:spPr>
            <a:xfrm rot="16200000">
              <a:off x="670944" y="1655504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A26A9A-B40E-40D7-8F8E-DCC82852B185}"/>
              </a:ext>
            </a:extLst>
          </p:cNvPr>
          <p:cNvGrpSpPr/>
          <p:nvPr/>
        </p:nvGrpSpPr>
        <p:grpSpPr>
          <a:xfrm rot="5400000">
            <a:off x="5332809" y="3190999"/>
            <a:ext cx="355059" cy="1231427"/>
            <a:chOff x="752734" y="813639"/>
            <a:chExt cx="355059" cy="123142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D4CC8CE-17E5-44AE-A6BC-0E2911360478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06E110-3CC2-4297-9295-1D4FB00BD241}"/>
                </a:ext>
              </a:extLst>
            </p:cNvPr>
            <p:cNvSpPr txBox="1"/>
            <p:nvPr/>
          </p:nvSpPr>
          <p:spPr>
            <a:xfrm rot="16200000">
              <a:off x="290909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8237E3-D415-42DD-A0F6-975A64EC1090}"/>
              </a:ext>
            </a:extLst>
          </p:cNvPr>
          <p:cNvGrpSpPr/>
          <p:nvPr/>
        </p:nvGrpSpPr>
        <p:grpSpPr>
          <a:xfrm rot="5400000">
            <a:off x="5352762" y="3976997"/>
            <a:ext cx="355066" cy="1231427"/>
            <a:chOff x="752727" y="813639"/>
            <a:chExt cx="355066" cy="12314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6C299F-8B09-4C18-B614-C0517FD1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02D885-877F-4CFE-A493-21230A20A57D}"/>
                </a:ext>
              </a:extLst>
            </p:cNvPr>
            <p:cNvSpPr txBox="1"/>
            <p:nvPr/>
          </p:nvSpPr>
          <p:spPr>
            <a:xfrm rot="16200000">
              <a:off x="290902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A0B5475-7DAB-47F9-8CA6-ABFC9D6BC68D}"/>
              </a:ext>
            </a:extLst>
          </p:cNvPr>
          <p:cNvSpPr txBox="1"/>
          <p:nvPr/>
        </p:nvSpPr>
        <p:spPr>
          <a:xfrm>
            <a:off x="6507115" y="1798246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24239-5F09-4E6A-A4A1-273431268564}"/>
              </a:ext>
            </a:extLst>
          </p:cNvPr>
          <p:cNvSpPr txBox="1"/>
          <p:nvPr/>
        </p:nvSpPr>
        <p:spPr>
          <a:xfrm>
            <a:off x="6226921" y="2499214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(yes/no)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AA237C-2A69-45CA-B2E0-F4B7D2FD9DB3}"/>
              </a:ext>
            </a:extLst>
          </p:cNvPr>
          <p:cNvGrpSpPr/>
          <p:nvPr/>
        </p:nvGrpSpPr>
        <p:grpSpPr>
          <a:xfrm>
            <a:off x="5699905" y="1721781"/>
            <a:ext cx="554191" cy="369332"/>
            <a:chOff x="693097" y="1690365"/>
            <a:chExt cx="554191" cy="36933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01C09F4-6306-42AF-9FEA-571C05F936E5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88FAC7-FBDF-4635-B7A1-6D2F5DF4EBF7}"/>
                </a:ext>
              </a:extLst>
            </p:cNvPr>
            <p:cNvSpPr txBox="1"/>
            <p:nvPr/>
          </p:nvSpPr>
          <p:spPr>
            <a:xfrm>
              <a:off x="693097" y="1690365"/>
              <a:ext cx="55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/>
                <a:t>Ber.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D7B1A1-916A-44CD-A902-2B62EF94147E}"/>
              </a:ext>
            </a:extLst>
          </p:cNvPr>
          <p:cNvGrpSpPr/>
          <p:nvPr/>
        </p:nvGrpSpPr>
        <p:grpSpPr>
          <a:xfrm rot="5400000">
            <a:off x="7027123" y="2091474"/>
            <a:ext cx="352136" cy="471347"/>
            <a:chOff x="755657" y="1576636"/>
            <a:chExt cx="352136" cy="47134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927B28C-E06A-4427-94C2-A2FE787A11B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503BC7-C961-44F6-8452-917EBEA5FD09}"/>
                </a:ext>
              </a:extLst>
            </p:cNvPr>
            <p:cNvSpPr txBox="1"/>
            <p:nvPr/>
          </p:nvSpPr>
          <p:spPr>
            <a:xfrm rot="16200000">
              <a:off x="673872" y="1658421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5D33244-5311-4D4B-A6E2-AAF48291AF80}"/>
              </a:ext>
            </a:extLst>
          </p:cNvPr>
          <p:cNvSpPr txBox="1"/>
          <p:nvPr/>
        </p:nvSpPr>
        <p:spPr>
          <a:xfrm>
            <a:off x="6246332" y="3241545"/>
            <a:ext cx="16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Number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3D152F-6762-45DC-9E0C-D716BCA18738}"/>
              </a:ext>
            </a:extLst>
          </p:cNvPr>
          <p:cNvSpPr txBox="1"/>
          <p:nvPr/>
        </p:nvSpPr>
        <p:spPr>
          <a:xfrm>
            <a:off x="6211280" y="402523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of Fruit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4C00B9-B92A-4CF8-A6DF-1386391AD18F}"/>
              </a:ext>
            </a:extLst>
          </p:cNvPr>
          <p:cNvGrpSpPr/>
          <p:nvPr/>
        </p:nvGrpSpPr>
        <p:grpSpPr>
          <a:xfrm rot="5400000">
            <a:off x="7398381" y="3199694"/>
            <a:ext cx="355063" cy="1231427"/>
            <a:chOff x="752730" y="813639"/>
            <a:chExt cx="355063" cy="123142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9951A9-CB87-4CF0-96B7-09C04EF183E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85312-4703-44CB-8949-083A710C40E3}"/>
                </a:ext>
              </a:extLst>
            </p:cNvPr>
            <p:cNvSpPr txBox="1"/>
            <p:nvPr/>
          </p:nvSpPr>
          <p:spPr>
            <a:xfrm rot="16200000">
              <a:off x="290905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06DF3C-4EB9-477A-8513-24326A3F02F9}"/>
              </a:ext>
            </a:extLst>
          </p:cNvPr>
          <p:cNvGrpSpPr/>
          <p:nvPr/>
        </p:nvGrpSpPr>
        <p:grpSpPr>
          <a:xfrm rot="5400000">
            <a:off x="7401853" y="3960383"/>
            <a:ext cx="355065" cy="1231427"/>
            <a:chOff x="752728" y="813638"/>
            <a:chExt cx="355065" cy="1231427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0CC18E6-523C-4EFB-9C65-22875B3F8D0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6C9C5D-DB4B-40D5-B33E-872BF3BCCA4E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502B50-7ECC-421A-9C6D-8D6F97CE708B}"/>
              </a:ext>
            </a:extLst>
          </p:cNvPr>
          <p:cNvGrpSpPr/>
          <p:nvPr/>
        </p:nvGrpSpPr>
        <p:grpSpPr>
          <a:xfrm rot="5400000">
            <a:off x="7030874" y="2781809"/>
            <a:ext cx="355064" cy="471347"/>
            <a:chOff x="752729" y="1573719"/>
            <a:chExt cx="355064" cy="47134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226CF91-70BE-49CE-81F2-5ED53BDF2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B671A3-BA99-48F7-9928-A33F5B1EC972}"/>
                </a:ext>
              </a:extLst>
            </p:cNvPr>
            <p:cNvSpPr txBox="1"/>
            <p:nvPr/>
          </p:nvSpPr>
          <p:spPr>
            <a:xfrm rot="16200000">
              <a:off x="670944" y="1655504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AB2640A-3762-45A1-A8AA-D6772EB1484A}"/>
              </a:ext>
            </a:extLst>
          </p:cNvPr>
          <p:cNvSpPr txBox="1"/>
          <p:nvPr/>
        </p:nvSpPr>
        <p:spPr>
          <a:xfrm>
            <a:off x="5764095" y="4825930"/>
            <a:ext cx="236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Seed Mass </a:t>
            </a:r>
          </a:p>
          <a:p>
            <a:pPr algn="ctr"/>
            <a:r>
              <a:rPr lang="en-CA" dirty="0"/>
              <a:t>(2016 + 2017)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9C3956-5134-4476-8936-442427453A7F}"/>
              </a:ext>
            </a:extLst>
          </p:cNvPr>
          <p:cNvSpPr txBox="1"/>
          <p:nvPr/>
        </p:nvSpPr>
        <p:spPr>
          <a:xfrm>
            <a:off x="8882252" y="1739533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E340E8-9061-4879-9441-B80DFDB55A82}"/>
              </a:ext>
            </a:extLst>
          </p:cNvPr>
          <p:cNvSpPr txBox="1"/>
          <p:nvPr/>
        </p:nvSpPr>
        <p:spPr>
          <a:xfrm>
            <a:off x="8612262" y="2433061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(yes/no)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30A1E4-AF7F-49F6-96C4-148DB7535785}"/>
              </a:ext>
            </a:extLst>
          </p:cNvPr>
          <p:cNvGrpSpPr/>
          <p:nvPr/>
        </p:nvGrpSpPr>
        <p:grpSpPr>
          <a:xfrm>
            <a:off x="7966062" y="1761782"/>
            <a:ext cx="554191" cy="369332"/>
            <a:chOff x="688032" y="1686883"/>
            <a:chExt cx="554191" cy="369332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1FD3B1-2882-4A6A-9D4D-2844DB5A5541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4C6868-0126-4ECC-905F-F0E681D773B7}"/>
                </a:ext>
              </a:extLst>
            </p:cNvPr>
            <p:cNvSpPr txBox="1"/>
            <p:nvPr/>
          </p:nvSpPr>
          <p:spPr>
            <a:xfrm>
              <a:off x="688032" y="1686883"/>
              <a:ext cx="55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/>
                <a:t>Ber.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AFDAD4-58D8-4671-91B0-207C69686755}"/>
              </a:ext>
            </a:extLst>
          </p:cNvPr>
          <p:cNvGrpSpPr/>
          <p:nvPr/>
        </p:nvGrpSpPr>
        <p:grpSpPr>
          <a:xfrm rot="5400000">
            <a:off x="9424601" y="2038019"/>
            <a:ext cx="334052" cy="471347"/>
            <a:chOff x="773741" y="1576635"/>
            <a:chExt cx="334052" cy="47134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034C224-3212-49B8-9D55-9CA6E3401F4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C932CC-AFEB-49A0-B146-150FB2BD0DD0}"/>
                </a:ext>
              </a:extLst>
            </p:cNvPr>
            <p:cNvSpPr txBox="1"/>
            <p:nvPr/>
          </p:nvSpPr>
          <p:spPr>
            <a:xfrm rot="16200000">
              <a:off x="692715" y="1658420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F34DA33-F9A8-4A99-8414-3487AE93EEAA}"/>
              </a:ext>
            </a:extLst>
          </p:cNvPr>
          <p:cNvSpPr txBox="1"/>
          <p:nvPr/>
        </p:nvSpPr>
        <p:spPr>
          <a:xfrm>
            <a:off x="8639230" y="3212671"/>
            <a:ext cx="16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Flower Number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E44DFA-706C-4D54-A5FB-B929ADA38BB4}"/>
              </a:ext>
            </a:extLst>
          </p:cNvPr>
          <p:cNvSpPr txBox="1"/>
          <p:nvPr/>
        </p:nvSpPr>
        <p:spPr>
          <a:xfrm>
            <a:off x="8594148" y="397742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Number of Fruit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5BC89D-FF08-4B3A-8EC1-35DAFF6EBB9D}"/>
              </a:ext>
            </a:extLst>
          </p:cNvPr>
          <p:cNvGrpSpPr/>
          <p:nvPr/>
        </p:nvGrpSpPr>
        <p:grpSpPr>
          <a:xfrm rot="5400000">
            <a:off x="9809028" y="3167130"/>
            <a:ext cx="355064" cy="1231427"/>
            <a:chOff x="752729" y="813639"/>
            <a:chExt cx="355064" cy="123142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6745386-E542-42C8-B7F1-756CB052178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31B6CE-FD12-46D1-9F45-967E058FB5A0}"/>
                </a:ext>
              </a:extLst>
            </p:cNvPr>
            <p:cNvSpPr txBox="1"/>
            <p:nvPr/>
          </p:nvSpPr>
          <p:spPr>
            <a:xfrm rot="16200000">
              <a:off x="290904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3C4DCD-6E23-4E60-9AB2-19D736BD9E13}"/>
              </a:ext>
            </a:extLst>
          </p:cNvPr>
          <p:cNvGrpSpPr/>
          <p:nvPr/>
        </p:nvGrpSpPr>
        <p:grpSpPr>
          <a:xfrm rot="5400000">
            <a:off x="9790419" y="3945877"/>
            <a:ext cx="355065" cy="1231427"/>
            <a:chOff x="752728" y="813638"/>
            <a:chExt cx="355065" cy="1231427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00F4500-ABD2-4B14-8795-807446D8B4A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232030-F03E-4887-9D29-2745F30CAC58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1CF4F2-E0EE-49E0-AAC0-242F528F4E48}"/>
              </a:ext>
            </a:extLst>
          </p:cNvPr>
          <p:cNvGrpSpPr/>
          <p:nvPr/>
        </p:nvGrpSpPr>
        <p:grpSpPr>
          <a:xfrm rot="5400000">
            <a:off x="9428988" y="2788221"/>
            <a:ext cx="355065" cy="471347"/>
            <a:chOff x="752728" y="1573718"/>
            <a:chExt cx="355065" cy="471347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4925EE0-EF0F-43BC-A941-2F2A0FDCE1F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5B0A10-02B6-467C-9C57-60214A4C1A67}"/>
                </a:ext>
              </a:extLst>
            </p:cNvPr>
            <p:cNvSpPr txBox="1"/>
            <p:nvPr/>
          </p:nvSpPr>
          <p:spPr>
            <a:xfrm rot="16200000">
              <a:off x="670943" y="1655503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82DB317-0587-4DAD-A16A-664934E44881}"/>
              </a:ext>
            </a:extLst>
          </p:cNvPr>
          <p:cNvSpPr txBox="1"/>
          <p:nvPr/>
        </p:nvSpPr>
        <p:spPr>
          <a:xfrm>
            <a:off x="8171196" y="4812522"/>
            <a:ext cx="253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Seed Mass </a:t>
            </a:r>
          </a:p>
          <a:p>
            <a:pPr algn="ctr"/>
            <a:r>
              <a:rPr lang="en-CA" dirty="0"/>
              <a:t>(2016 + 2017 + 2018)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90E77B-630D-4EF3-BCE0-A3F4997ECE22}"/>
              </a:ext>
            </a:extLst>
          </p:cNvPr>
          <p:cNvSpPr txBox="1"/>
          <p:nvPr/>
        </p:nvSpPr>
        <p:spPr>
          <a:xfrm>
            <a:off x="2025305" y="1048637"/>
            <a:ext cx="134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Greenhouse</a:t>
            </a:r>
          </a:p>
          <a:p>
            <a:pPr algn="ctr"/>
            <a:r>
              <a:rPr lang="en-CA" b="1" dirty="0"/>
              <a:t>(2015)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946640-3B5F-4B5D-8CC1-5D4ADA10FE74}"/>
              </a:ext>
            </a:extLst>
          </p:cNvPr>
          <p:cNvSpPr txBox="1"/>
          <p:nvPr/>
        </p:nvSpPr>
        <p:spPr>
          <a:xfrm>
            <a:off x="4485404" y="104863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1</a:t>
            </a:r>
          </a:p>
          <a:p>
            <a:r>
              <a:rPr lang="en-CA" b="1" dirty="0"/>
              <a:t>(2016)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18A8B7-5F60-42B9-8D72-582AED8F94B6}"/>
              </a:ext>
            </a:extLst>
          </p:cNvPr>
          <p:cNvSpPr txBox="1"/>
          <p:nvPr/>
        </p:nvSpPr>
        <p:spPr>
          <a:xfrm>
            <a:off x="6629264" y="102930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2</a:t>
            </a:r>
          </a:p>
          <a:p>
            <a:r>
              <a:rPr lang="en-CA" b="1" dirty="0"/>
              <a:t>(2017)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C7261A-F803-49DA-B350-F1EDC9CA4AE8}"/>
              </a:ext>
            </a:extLst>
          </p:cNvPr>
          <p:cNvSpPr txBox="1"/>
          <p:nvPr/>
        </p:nvSpPr>
        <p:spPr>
          <a:xfrm>
            <a:off x="8967440" y="102231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3</a:t>
            </a:r>
          </a:p>
          <a:p>
            <a:r>
              <a:rPr lang="en-CA" b="1" dirty="0"/>
              <a:t>(2018)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6694BD-DCEF-4FF8-A252-099249A8F2B6}"/>
              </a:ext>
            </a:extLst>
          </p:cNvPr>
          <p:cNvGrpSpPr/>
          <p:nvPr/>
        </p:nvGrpSpPr>
        <p:grpSpPr>
          <a:xfrm rot="5400000">
            <a:off x="4914887" y="2124592"/>
            <a:ext cx="352146" cy="471347"/>
            <a:chOff x="755647" y="1576637"/>
            <a:chExt cx="352146" cy="47134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9337B94-CE6C-4311-8195-77CEEFF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C3A50E-A75D-4FE6-A646-18FBB65DC1A3}"/>
                </a:ext>
              </a:extLst>
            </p:cNvPr>
            <p:cNvSpPr txBox="1"/>
            <p:nvPr/>
          </p:nvSpPr>
          <p:spPr>
            <a:xfrm rot="16200000">
              <a:off x="673862" y="1658422"/>
              <a:ext cx="471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2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114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Unkn.</cp:lastModifiedBy>
  <cp:revision>38</cp:revision>
  <dcterms:created xsi:type="dcterms:W3CDTF">2019-01-12T22:39:13Z</dcterms:created>
  <dcterms:modified xsi:type="dcterms:W3CDTF">2019-11-17T21:19:12Z</dcterms:modified>
</cp:coreProperties>
</file>