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731-643E-4326-8A2E-8572F963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F96D2-232B-4227-A616-AC24ADAD6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F2A5-16CC-4D4A-BF73-829D74AD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6CAF-2DE6-415B-A881-3FF5A1C1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2866-1B97-419A-9F6A-19EB7174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43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18AE-5C6F-4841-AB80-C89D1D03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36DAB-7A53-4FA8-8AA8-EF0D00062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8B1C-225C-4AE7-BC4A-FFDADBD2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5DDD-614D-4D29-8D61-CBEB0788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F42D-E07F-4D12-89D1-42236344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9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5C3AC-51EE-489D-B32A-876BAD8CC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353F9-F235-4224-8B61-1D741672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53DB-0C1D-4004-A0A6-9A3D1C95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FDD0-FEB7-4696-BA1D-BC846212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553F-600A-47FA-B7AA-0748B4FE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81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F552-A236-4B2B-A226-373AF78A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9378-AB9C-4D6C-9DA4-F5B5C61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8441-95ED-4314-B94C-C434313B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068E-34A9-4400-A07B-24F1574D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BBF7-0C48-423B-B365-6A2C062A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49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05A8-FEEF-4184-BAF2-E58A4C0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C307-9159-4159-A717-3D00148B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DE8-F54C-4550-8C09-701364DE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E75A-C72E-4D2A-91E4-CEDA68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B14D-CD77-4E14-A01C-36507C2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9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FD62-ABD9-41CC-A499-C27AFB97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FC4D-40AD-4075-8E81-F568D53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461E-A8A3-4461-A499-09874C624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FECA-1076-4408-860C-18FF7D43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931B-DFFB-42C6-B518-BD559EFE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F7C6-AA2F-4068-AE64-88814ECC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06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FE84-4106-4FBF-ACBB-F9E616B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ED5D-FCAA-4CF3-B463-94904706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F8B5-30C4-42F7-9A11-6EFC172D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00801-73E9-4E8A-B535-457D7C564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1B3F8-8BBE-4C21-A56F-225B9CA88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5772E-2BDA-42FE-992F-4E9BB3E6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5AE83-274B-4891-9620-BC4D8663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C1C60-FF5F-4A86-B8F9-40E22E6A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34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DDC0-D273-40F5-A33F-98780AE4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6706C-52E0-4CF0-B680-3B6220EF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0E985-30B6-4B59-A266-D903FE4B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3A6B-6DFF-474A-8F37-244ED054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9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B6BF6-8FA0-4E7F-888B-D065B836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62E34-4A18-4D04-B35D-D63C1EDB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EB4E-0F56-4AA4-870A-5C394C6F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99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0F2A-F883-44D4-ABB5-2D2FA8D3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BDC2-D1EF-444B-81E8-46AF3828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B7EE6-E9A7-4B96-98E0-254D6FBE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0CC16-5A68-4A7C-9169-D5137EF3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8D9CA-14B7-4877-BE6B-06D8DBE5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EFAD-DFD7-468E-82A2-3F25F09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2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3A86-7F6D-4765-849F-2BB5350D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17240-3030-4CF3-8DC2-AAB1B4A10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3E58-DDC0-4FD5-8BCE-E410B71F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B9420-D5F4-4C6A-ADB8-EECBCA9C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61A0-42A5-4502-98DD-95269556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5338-9194-4A04-95AE-DC783960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5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1435D-BF2D-4CF8-B387-D91D9B33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3DE29-D80D-4894-A2B5-AA59B6E8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9A53-0415-4A99-979E-88F1426A9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873E-11F0-45F0-BA17-E0C90C397864}" type="datetimeFigureOut">
              <a:rPr lang="en-CA" smtClean="0"/>
              <a:t>2020-06-05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282F-C24B-4517-95C7-EFACE172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08A5-1ABE-4B5D-990C-947A89DA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12B2-539C-4E29-BB8F-872736C45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1651AD-58F0-4E7B-B1E8-5FBEA43F8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0" r="28411" b="5344"/>
          <a:stretch/>
        </p:blipFill>
        <p:spPr>
          <a:xfrm>
            <a:off x="248650" y="2011680"/>
            <a:ext cx="3696333" cy="3082834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8A897C36-9B8A-46EE-ADBF-FE2BAEA62E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18894" r="-2653" b="53669"/>
          <a:stretch/>
        </p:blipFill>
        <p:spPr>
          <a:xfrm>
            <a:off x="5368606" y="5355771"/>
            <a:ext cx="1591752" cy="104285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3BDF0C-3B8A-4432-A8C6-FD5301FE4E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4" r="28411" b="6182"/>
          <a:stretch/>
        </p:blipFill>
        <p:spPr>
          <a:xfrm>
            <a:off x="3981376" y="2085812"/>
            <a:ext cx="3808895" cy="2934569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08061A-372C-4554-B16A-5D76A74441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3" r="28411" b="6183"/>
          <a:stretch/>
        </p:blipFill>
        <p:spPr>
          <a:xfrm>
            <a:off x="7790271" y="2011680"/>
            <a:ext cx="3929413" cy="31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4FAC87-C3F6-4050-88A1-8CDCB96EA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6" t="19690" b="53381"/>
          <a:stretch/>
        </p:blipFill>
        <p:spPr>
          <a:xfrm>
            <a:off x="5076968" y="5269073"/>
            <a:ext cx="1405653" cy="102358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BF01D-99F0-424A-AEDA-1E111E546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8" r="28237" b="7721"/>
          <a:stretch/>
        </p:blipFill>
        <p:spPr>
          <a:xfrm>
            <a:off x="61480" y="1500119"/>
            <a:ext cx="4073790" cy="318106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B6AA6-1BD5-4ABA-B0BA-19217A6E7E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1" r="28237" b="4759"/>
          <a:stretch/>
        </p:blipFill>
        <p:spPr>
          <a:xfrm>
            <a:off x="4047729" y="1588927"/>
            <a:ext cx="4073790" cy="3181061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0DBAB4-6784-438A-8043-6DAA391D30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6" r="28766" b="5208"/>
          <a:stretch/>
        </p:blipFill>
        <p:spPr>
          <a:xfrm>
            <a:off x="8007789" y="1572367"/>
            <a:ext cx="3960061" cy="31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4FAC87-C3F6-4050-88A1-8CDCB96EA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6" t="19690" b="53381"/>
          <a:stretch/>
        </p:blipFill>
        <p:spPr>
          <a:xfrm>
            <a:off x="3582644" y="6220054"/>
            <a:ext cx="857481" cy="62440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BF01D-99F0-424A-AEDA-1E111E546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8" r="28237" b="7721"/>
          <a:stretch/>
        </p:blipFill>
        <p:spPr>
          <a:xfrm>
            <a:off x="47897" y="3211353"/>
            <a:ext cx="4073790" cy="318106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B6AA6-1BD5-4ABA-B0BA-19217A6E7E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1" r="28237" b="4759"/>
          <a:stretch/>
        </p:blipFill>
        <p:spPr>
          <a:xfrm>
            <a:off x="4034146" y="3300161"/>
            <a:ext cx="4073790" cy="3181061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0DBAB4-6784-438A-8043-6DAA391D30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6" r="28766" b="5208"/>
          <a:stretch/>
        </p:blipFill>
        <p:spPr>
          <a:xfrm>
            <a:off x="7994206" y="3283601"/>
            <a:ext cx="3960061" cy="3116267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1B418E8-7092-4931-ADBE-A90C852F4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0" r="28411" b="5344"/>
          <a:stretch/>
        </p:blipFill>
        <p:spPr>
          <a:xfrm>
            <a:off x="278659" y="271548"/>
            <a:ext cx="3696333" cy="308283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79701C-4C66-41F8-923F-0DD8427A53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4" r="28411" b="6182"/>
          <a:stretch/>
        </p:blipFill>
        <p:spPr>
          <a:xfrm>
            <a:off x="4011385" y="345680"/>
            <a:ext cx="3808895" cy="293456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68D612-B3E1-45A0-BD90-4CBE2B1A2D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3" r="28411" b="6183"/>
          <a:stretch/>
        </p:blipFill>
        <p:spPr>
          <a:xfrm>
            <a:off x="7820280" y="271548"/>
            <a:ext cx="3929413" cy="31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Unkn.</dc:creator>
  <cp:lastModifiedBy>Unkn.</cp:lastModifiedBy>
  <cp:revision>6</cp:revision>
  <dcterms:created xsi:type="dcterms:W3CDTF">2020-06-04T19:11:15Z</dcterms:created>
  <dcterms:modified xsi:type="dcterms:W3CDTF">2020-06-05T17:39:18Z</dcterms:modified>
</cp:coreProperties>
</file>