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136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E979-4E09-426D-B7D9-F003EB498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3510-9C23-453F-991E-625C67CAB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4323-5A00-4BCA-87F2-CF24E042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9327-1D3D-473D-BBA7-5E64FF46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FF4D-C147-4E25-9F85-8A2892C7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95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54BD-1329-4C88-82F8-BD24B8D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D031A-1ACA-4150-A04B-45579EC2E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F116-4522-4A91-B378-4BF3EE2F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B763-DF1D-4E63-93CF-6FC615E8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98016-E0B5-4F92-AC05-89AAB7A6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02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E4916-94A2-43C1-9D6F-944627066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FEB93-5328-454E-85F0-9A6048DFD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29EEB-4884-4618-9D53-5720C405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2312-F296-43F2-B83D-2009BE23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B457-E64E-4043-9F2F-A4597F85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96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065-1BC7-4F30-BAA8-AEAD9EF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6F31-0830-4BE8-9243-C36BBCAF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ECC5-964A-4104-ACE4-5AFCACF8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0FA4-AB06-4F5E-B5EB-FAE26F2C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C04C8-018E-4970-AF52-ED16F7F1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33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54E5-4D29-47D1-AE59-A78001EF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C393-E0F5-43AE-9D8D-213569554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D060-466F-4A2F-801C-C4BD2D9D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EB84C-BEA6-4FC0-AF59-CD058A69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1547-1E0C-4F02-95BC-AB475EA9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03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1AFC-9635-48EE-9B92-0B98B768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787C-C056-44A5-A6BB-C0E20EDB9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14958-459F-475D-A497-B1BFCB2B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ACC0B-A317-43F9-A26F-23C2A5BF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03495-D32C-4122-85EA-CF62DD6B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208BE-F6D5-4143-AEF1-32B7BAF9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68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34D1-2C9C-4961-B029-FFC89D27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7BA22-B723-4E33-A51D-0AC707723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3958E-83B3-403C-8609-B735279D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29B61-F1CD-4FF7-9E09-1FA62E9E3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5C4CD-4666-4461-AD83-B93A694C6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E8E9F-A8F4-4521-A4C6-7E8108E6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83E41-D3C0-4D02-A577-B238159F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A7F80-9FC3-45CD-83BF-51D8964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53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7CBA-A52A-4064-B675-6DEDE9C9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B750A-783F-4868-8259-FDFFBB34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0EEED-ABF0-4F37-849B-06A0DC1F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1DC0B-AF38-42B8-892E-B1E4B861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44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9D2D4-8186-4DEB-89E0-F63D6519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569B5-805D-4D78-A3FF-D1FAC080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E1F86-6180-4E5C-922E-12F4414A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93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B03F-7CBB-4DC2-B9E7-8A20F356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D92A-E7BC-4E0E-A080-6FB35AAD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3CDE5-82ED-461E-B57D-12806104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15F2B-F0F8-41ED-9365-B5642D9E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3B24B-99CB-44E5-BD9C-254AE568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4C9F7-45B5-44D8-A76A-DB595E40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8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E441-5673-487C-9C33-11395012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8D040-5E31-4379-8121-F7EAFB539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1A9B3-A40F-4793-B9AD-34C66F209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45E6A-D07F-48D9-9432-7383E638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69B4-7E5C-4F3A-9B8C-2EC308A1980A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0E01-C51A-4D1C-B35C-56C0DB92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49656-5FA4-4EBA-BF00-78B06DBA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87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ECD4F-BE48-43DD-99DD-D75CE886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64531-34F8-47F4-8DD0-589EA899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CE97-FEC5-4C51-9687-8F5A6DF21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69B4-7E5C-4F3A-9B8C-2EC308A1980A}" type="datetimeFigureOut">
              <a:rPr lang="en-CA" smtClean="0"/>
              <a:t>2019-09-18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A04C2-9BAD-4EAC-AAE7-23B2FC437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3DA4-8207-49FF-9AC0-43320351A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FCA9F-F624-4C48-911E-A41BA63344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51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A7BBE0DD-20CD-4C13-8EB0-C4071C465B22}"/>
              </a:ext>
            </a:extLst>
          </p:cNvPr>
          <p:cNvSpPr/>
          <p:nvPr/>
        </p:nvSpPr>
        <p:spPr>
          <a:xfrm>
            <a:off x="7904481" y="1027169"/>
            <a:ext cx="2993092" cy="5272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FBD3930-57CB-4675-B34F-1211C48249D0}"/>
              </a:ext>
            </a:extLst>
          </p:cNvPr>
          <p:cNvSpPr/>
          <p:nvPr/>
        </p:nvSpPr>
        <p:spPr>
          <a:xfrm>
            <a:off x="5622903" y="1025583"/>
            <a:ext cx="2662104" cy="5272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1AE032-669E-45D0-8687-A7B4A5F5DED5}"/>
              </a:ext>
            </a:extLst>
          </p:cNvPr>
          <p:cNvSpPr/>
          <p:nvPr/>
        </p:nvSpPr>
        <p:spPr>
          <a:xfrm>
            <a:off x="2846327" y="1049014"/>
            <a:ext cx="3001267" cy="52729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991E4FC-B02B-457E-A7E4-8ADBCE266812}"/>
              </a:ext>
            </a:extLst>
          </p:cNvPr>
          <p:cNvSpPr/>
          <p:nvPr/>
        </p:nvSpPr>
        <p:spPr>
          <a:xfrm>
            <a:off x="1502543" y="1058131"/>
            <a:ext cx="2461852" cy="5238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30F8C-DC8F-4876-903C-381999FF274E}"/>
              </a:ext>
            </a:extLst>
          </p:cNvPr>
          <p:cNvSpPr txBox="1"/>
          <p:nvPr/>
        </p:nvSpPr>
        <p:spPr>
          <a:xfrm>
            <a:off x="1560108" y="1594110"/>
            <a:ext cx="722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 </a:t>
            </a:r>
          </a:p>
          <a:p>
            <a:pPr algn="ctr"/>
            <a:r>
              <a:rPr lang="en-CA" dirty="0"/>
              <a:t>(root)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A9DC-CC03-42B6-ABF3-6FE65A2F6544}"/>
              </a:ext>
            </a:extLst>
          </p:cNvPr>
          <p:cNvSpPr txBox="1"/>
          <p:nvPr/>
        </p:nvSpPr>
        <p:spPr>
          <a:xfrm>
            <a:off x="3044556" y="184475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198B4-09C2-463F-BE9E-BE0223E20CA2}"/>
              </a:ext>
            </a:extLst>
          </p:cNvPr>
          <p:cNvSpPr txBox="1"/>
          <p:nvPr/>
        </p:nvSpPr>
        <p:spPr>
          <a:xfrm>
            <a:off x="4296667" y="1778739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Survival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26468-393D-4B44-BC12-34A9CED935BD}"/>
              </a:ext>
            </a:extLst>
          </p:cNvPr>
          <p:cNvSpPr txBox="1"/>
          <p:nvPr/>
        </p:nvSpPr>
        <p:spPr>
          <a:xfrm>
            <a:off x="4275368" y="2568782"/>
            <a:ext cx="129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Flw.Y.N2016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9B49D-02D5-41A2-A495-E46C7B262147}"/>
              </a:ext>
            </a:extLst>
          </p:cNvPr>
          <p:cNvSpPr txBox="1"/>
          <p:nvPr/>
        </p:nvSpPr>
        <p:spPr>
          <a:xfrm>
            <a:off x="4311691" y="3214917"/>
            <a:ext cx="13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Flw.No.2016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90E73-5DB4-45B3-B720-F19552CD8CE6}"/>
              </a:ext>
            </a:extLst>
          </p:cNvPr>
          <p:cNvSpPr txBox="1"/>
          <p:nvPr/>
        </p:nvSpPr>
        <p:spPr>
          <a:xfrm>
            <a:off x="4422338" y="383084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Frt.2016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44125-010F-4C97-B5B9-7AB3BCA73BD1}"/>
              </a:ext>
            </a:extLst>
          </p:cNvPr>
          <p:cNvSpPr txBox="1"/>
          <p:nvPr/>
        </p:nvSpPr>
        <p:spPr>
          <a:xfrm>
            <a:off x="4313872" y="453170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Frt.No.2016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82CCF-7625-4F2D-8AFB-A2D0979E8969}"/>
              </a:ext>
            </a:extLst>
          </p:cNvPr>
          <p:cNvSpPr txBox="1"/>
          <p:nvPr/>
        </p:nvSpPr>
        <p:spPr>
          <a:xfrm>
            <a:off x="4311499" y="516231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err="1"/>
              <a:t>Seed.mass</a:t>
            </a:r>
            <a:r>
              <a:rPr lang="en-CA" dirty="0"/>
              <a:t>.</a:t>
            </a:r>
          </a:p>
          <a:p>
            <a:pPr algn="ctr"/>
            <a:r>
              <a:rPr lang="en-CA" dirty="0"/>
              <a:t>2016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87214C-F730-4DCD-985A-335967E89733}"/>
              </a:ext>
            </a:extLst>
          </p:cNvPr>
          <p:cNvGrpSpPr/>
          <p:nvPr/>
        </p:nvGrpSpPr>
        <p:grpSpPr>
          <a:xfrm>
            <a:off x="2251848" y="1663812"/>
            <a:ext cx="854721" cy="371744"/>
            <a:chOff x="457042" y="1667848"/>
            <a:chExt cx="854721" cy="37174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F95718-0146-4C01-B34A-E8A1EE3044ED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EB45A0-AB3F-4B11-985F-EBB8FC6F8D78}"/>
                </a:ext>
              </a:extLst>
            </p:cNvPr>
            <p:cNvSpPr txBox="1"/>
            <p:nvPr/>
          </p:nvSpPr>
          <p:spPr>
            <a:xfrm>
              <a:off x="457042" y="1667848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Bernoulli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A4B790-2900-4B06-8F88-FF8115CC5D70}"/>
              </a:ext>
            </a:extLst>
          </p:cNvPr>
          <p:cNvGrpSpPr/>
          <p:nvPr/>
        </p:nvGrpSpPr>
        <p:grpSpPr>
          <a:xfrm>
            <a:off x="3590278" y="1649499"/>
            <a:ext cx="854721" cy="409451"/>
            <a:chOff x="485320" y="1630141"/>
            <a:chExt cx="854721" cy="40945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F23810F-2CED-4B6C-A9F2-B9185229B9FF}"/>
                </a:ext>
              </a:extLst>
            </p:cNvPr>
            <p:cNvCxnSpPr>
              <a:cxnSpLocks/>
            </p:cNvCxnSpPr>
            <p:nvPr/>
          </p:nvCxnSpPr>
          <p:spPr>
            <a:xfrm>
              <a:off x="707752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78DAF0-6F8C-4F5B-80C5-27CAAA3BD7C3}"/>
                </a:ext>
              </a:extLst>
            </p:cNvPr>
            <p:cNvSpPr txBox="1"/>
            <p:nvPr/>
          </p:nvSpPr>
          <p:spPr>
            <a:xfrm>
              <a:off x="485320" y="1630141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Bernoulli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5EE019-027C-4232-A22A-156FFB780ECB}"/>
              </a:ext>
            </a:extLst>
          </p:cNvPr>
          <p:cNvGrpSpPr/>
          <p:nvPr/>
        </p:nvGrpSpPr>
        <p:grpSpPr>
          <a:xfrm rot="5400000">
            <a:off x="5149007" y="2656945"/>
            <a:ext cx="355065" cy="854721"/>
            <a:chOff x="752728" y="1190344"/>
            <a:chExt cx="355065" cy="85472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DDD227-2393-448D-89ED-BCCE2066589E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45AEB8-6D87-435C-AA39-51F949FB8A9B}"/>
                </a:ext>
              </a:extLst>
            </p:cNvPr>
            <p:cNvSpPr txBox="1"/>
            <p:nvPr/>
          </p:nvSpPr>
          <p:spPr>
            <a:xfrm rot="16200000">
              <a:off x="479256" y="1463816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Bernoulli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149658-F6A5-4558-B6F0-BA3AE532DD6E}"/>
              </a:ext>
            </a:extLst>
          </p:cNvPr>
          <p:cNvGrpSpPr/>
          <p:nvPr/>
        </p:nvGrpSpPr>
        <p:grpSpPr>
          <a:xfrm rot="5400000">
            <a:off x="5333131" y="3784709"/>
            <a:ext cx="355065" cy="1231427"/>
            <a:chOff x="752728" y="813638"/>
            <a:chExt cx="355065" cy="123142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EC3C4C-CF5B-49BF-A3F5-3C21BFE4586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49868C-0650-4B9E-A41F-8B8FAA2B7001}"/>
                </a:ext>
              </a:extLst>
            </p:cNvPr>
            <p:cNvSpPr txBox="1"/>
            <p:nvPr/>
          </p:nvSpPr>
          <p:spPr>
            <a:xfrm rot="16200000">
              <a:off x="290903" y="1275463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Neg. binomial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A26A9A-B40E-40D7-8F8E-DCC82852B185}"/>
              </a:ext>
            </a:extLst>
          </p:cNvPr>
          <p:cNvGrpSpPr/>
          <p:nvPr/>
        </p:nvGrpSpPr>
        <p:grpSpPr>
          <a:xfrm rot="5400000">
            <a:off x="5331530" y="3126818"/>
            <a:ext cx="355059" cy="1231427"/>
            <a:chOff x="752734" y="813639"/>
            <a:chExt cx="355059" cy="1231427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D4CC8CE-17E5-44AE-A6BC-0E2911360478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06E110-3CC2-4297-9295-1D4FB00BD241}"/>
                </a:ext>
              </a:extLst>
            </p:cNvPr>
            <p:cNvSpPr txBox="1"/>
            <p:nvPr/>
          </p:nvSpPr>
          <p:spPr>
            <a:xfrm rot="16200000">
              <a:off x="290909" y="1275464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Neg. binomial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B8237E3-D415-42DD-A0F6-975A64EC1090}"/>
              </a:ext>
            </a:extLst>
          </p:cNvPr>
          <p:cNvGrpSpPr/>
          <p:nvPr/>
        </p:nvGrpSpPr>
        <p:grpSpPr>
          <a:xfrm rot="5400000">
            <a:off x="5355531" y="4415851"/>
            <a:ext cx="355066" cy="1231427"/>
            <a:chOff x="752727" y="813639"/>
            <a:chExt cx="355066" cy="123142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96C299F-8B09-4C18-B614-C0517FD11022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02D885-877F-4CFE-A493-21230A20A57D}"/>
                </a:ext>
              </a:extLst>
            </p:cNvPr>
            <p:cNvSpPr txBox="1"/>
            <p:nvPr/>
          </p:nvSpPr>
          <p:spPr>
            <a:xfrm rot="16200000">
              <a:off x="290902" y="1275464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Neg. binomial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A0B5475-7DAB-47F9-8CA6-ABFC9D6BC68D}"/>
              </a:ext>
            </a:extLst>
          </p:cNvPr>
          <p:cNvSpPr txBox="1"/>
          <p:nvPr/>
        </p:nvSpPr>
        <p:spPr>
          <a:xfrm>
            <a:off x="6310491" y="1792142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Survival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C24239-5F09-4E6A-A4A1-273431268564}"/>
              </a:ext>
            </a:extLst>
          </p:cNvPr>
          <p:cNvSpPr txBox="1"/>
          <p:nvPr/>
        </p:nvSpPr>
        <p:spPr>
          <a:xfrm>
            <a:off x="6494173" y="2488393"/>
            <a:ext cx="10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Flw.2017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AA237C-2A69-45CA-B2E0-F4B7D2FD9DB3}"/>
              </a:ext>
            </a:extLst>
          </p:cNvPr>
          <p:cNvGrpSpPr/>
          <p:nvPr/>
        </p:nvGrpSpPr>
        <p:grpSpPr>
          <a:xfrm>
            <a:off x="5420804" y="1666946"/>
            <a:ext cx="854721" cy="380928"/>
            <a:chOff x="522326" y="1658664"/>
            <a:chExt cx="854721" cy="380928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01C09F4-6306-42AF-9FEA-571C05F936E5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F88FAC7-FBDF-4635-B7A1-6D2F5DF4EBF7}"/>
                </a:ext>
              </a:extLst>
            </p:cNvPr>
            <p:cNvSpPr txBox="1"/>
            <p:nvPr/>
          </p:nvSpPr>
          <p:spPr>
            <a:xfrm>
              <a:off x="522326" y="1658664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Bernoulli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AD7B1A1-916A-44CD-A902-2B62EF94147E}"/>
              </a:ext>
            </a:extLst>
          </p:cNvPr>
          <p:cNvGrpSpPr/>
          <p:nvPr/>
        </p:nvGrpSpPr>
        <p:grpSpPr>
          <a:xfrm rot="5400000">
            <a:off x="7195706" y="1911656"/>
            <a:ext cx="352138" cy="854721"/>
            <a:chOff x="755655" y="1193262"/>
            <a:chExt cx="352138" cy="85472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927B28C-E06A-4427-94C2-A2FE787A11B0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503BC7-C961-44F6-8452-917EBEA5FD09}"/>
                </a:ext>
              </a:extLst>
            </p:cNvPr>
            <p:cNvSpPr txBox="1"/>
            <p:nvPr/>
          </p:nvSpPr>
          <p:spPr>
            <a:xfrm rot="16200000">
              <a:off x="482183" y="1466734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Bernoulli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5D33244-5311-4D4B-A6E2-AAF48291AF80}"/>
              </a:ext>
            </a:extLst>
          </p:cNvPr>
          <p:cNvSpPr txBox="1"/>
          <p:nvPr/>
        </p:nvSpPr>
        <p:spPr>
          <a:xfrm>
            <a:off x="6340747" y="3153243"/>
            <a:ext cx="13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Flw.No.2017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1C2FFD-F9C3-48AF-BDAC-06384D993A4C}"/>
              </a:ext>
            </a:extLst>
          </p:cNvPr>
          <p:cNvSpPr txBox="1"/>
          <p:nvPr/>
        </p:nvSpPr>
        <p:spPr>
          <a:xfrm>
            <a:off x="6588162" y="378889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Frt.2017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3D152F-6762-45DC-9E0C-D716BCA18738}"/>
              </a:ext>
            </a:extLst>
          </p:cNvPr>
          <p:cNvSpPr txBox="1"/>
          <p:nvPr/>
        </p:nvSpPr>
        <p:spPr>
          <a:xfrm>
            <a:off x="6446903" y="4399005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Frt.No.2017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D2A68AE-AFAB-4846-BD8B-3E3FD82EB6EF}"/>
              </a:ext>
            </a:extLst>
          </p:cNvPr>
          <p:cNvGrpSpPr/>
          <p:nvPr/>
        </p:nvGrpSpPr>
        <p:grpSpPr>
          <a:xfrm rot="5400000">
            <a:off x="7485668" y="3661253"/>
            <a:ext cx="355065" cy="1231427"/>
            <a:chOff x="752728" y="813638"/>
            <a:chExt cx="355065" cy="1231427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AD260A9-327B-4777-88B6-C840C079D7FB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530DCE-BCC7-4FF5-A08F-F8CD0AF28804}"/>
                </a:ext>
              </a:extLst>
            </p:cNvPr>
            <p:cNvSpPr txBox="1"/>
            <p:nvPr/>
          </p:nvSpPr>
          <p:spPr>
            <a:xfrm rot="16200000">
              <a:off x="290903" y="1275463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Neg. binomial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74C00B9-B92A-4CF8-A6DF-1386391AD18F}"/>
              </a:ext>
            </a:extLst>
          </p:cNvPr>
          <p:cNvGrpSpPr/>
          <p:nvPr/>
        </p:nvGrpSpPr>
        <p:grpSpPr>
          <a:xfrm rot="5400000">
            <a:off x="7474360" y="3048966"/>
            <a:ext cx="355063" cy="1231427"/>
            <a:chOff x="752730" y="813639"/>
            <a:chExt cx="355063" cy="1231427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9951A9-CB87-4CF0-96B7-09C04EF183E0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985312-4703-44CB-8949-083A710C40E3}"/>
                </a:ext>
              </a:extLst>
            </p:cNvPr>
            <p:cNvSpPr txBox="1"/>
            <p:nvPr/>
          </p:nvSpPr>
          <p:spPr>
            <a:xfrm rot="16200000">
              <a:off x="290905" y="1275464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Neg. binomial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106DF3C-4EB9-477A-8513-24326A3F02F9}"/>
              </a:ext>
            </a:extLst>
          </p:cNvPr>
          <p:cNvGrpSpPr/>
          <p:nvPr/>
        </p:nvGrpSpPr>
        <p:grpSpPr>
          <a:xfrm rot="5400000">
            <a:off x="7489215" y="4273541"/>
            <a:ext cx="355065" cy="1231427"/>
            <a:chOff x="752728" y="813638"/>
            <a:chExt cx="355065" cy="1231427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0CC18E6-523C-4EFB-9C65-22875B3F8D04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D6C9C5D-DB4B-40D5-B33E-872BF3BCCA4E}"/>
                </a:ext>
              </a:extLst>
            </p:cNvPr>
            <p:cNvSpPr txBox="1"/>
            <p:nvPr/>
          </p:nvSpPr>
          <p:spPr>
            <a:xfrm rot="16200000">
              <a:off x="290903" y="1275463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Neg. binomial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1502B50-7ECC-421A-9C6D-8D6F97CE708B}"/>
              </a:ext>
            </a:extLst>
          </p:cNvPr>
          <p:cNvGrpSpPr/>
          <p:nvPr/>
        </p:nvGrpSpPr>
        <p:grpSpPr>
          <a:xfrm rot="5400000">
            <a:off x="7264638" y="2567586"/>
            <a:ext cx="355065" cy="854721"/>
            <a:chOff x="752728" y="1190344"/>
            <a:chExt cx="355065" cy="854721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226CF91-70BE-49CE-81F2-5ED53BDF2BED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B671A3-BA99-48F7-9928-A33F5B1EC972}"/>
                </a:ext>
              </a:extLst>
            </p:cNvPr>
            <p:cNvSpPr txBox="1"/>
            <p:nvPr/>
          </p:nvSpPr>
          <p:spPr>
            <a:xfrm rot="16200000">
              <a:off x="479256" y="1463816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Bernoulli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AB2640A-3762-45A1-A8AA-D6772EB1484A}"/>
              </a:ext>
            </a:extLst>
          </p:cNvPr>
          <p:cNvSpPr txBox="1"/>
          <p:nvPr/>
        </p:nvSpPr>
        <p:spPr>
          <a:xfrm>
            <a:off x="6218851" y="5009115"/>
            <a:ext cx="1824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Sum</a:t>
            </a:r>
          </a:p>
          <a:p>
            <a:pPr algn="ctr"/>
            <a:r>
              <a:rPr lang="en-CA" dirty="0"/>
              <a:t>(Seed.mass.2016 </a:t>
            </a:r>
          </a:p>
          <a:p>
            <a:pPr algn="ctr"/>
            <a:r>
              <a:rPr lang="en-CA" dirty="0"/>
              <a:t>+ 2017)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9C3956-5134-4476-8936-442427453A7F}"/>
              </a:ext>
            </a:extLst>
          </p:cNvPr>
          <p:cNvSpPr txBox="1"/>
          <p:nvPr/>
        </p:nvSpPr>
        <p:spPr>
          <a:xfrm>
            <a:off x="8739884" y="1740216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Survival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E340E8-9061-4879-9441-B80DFDB55A82}"/>
              </a:ext>
            </a:extLst>
          </p:cNvPr>
          <p:cNvSpPr txBox="1"/>
          <p:nvPr/>
        </p:nvSpPr>
        <p:spPr>
          <a:xfrm>
            <a:off x="8808132" y="2440934"/>
            <a:ext cx="10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Flw.2018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030A1E4-AF7F-49F6-96C4-148DB7535785}"/>
              </a:ext>
            </a:extLst>
          </p:cNvPr>
          <p:cNvGrpSpPr/>
          <p:nvPr/>
        </p:nvGrpSpPr>
        <p:grpSpPr>
          <a:xfrm>
            <a:off x="7725371" y="1658926"/>
            <a:ext cx="854721" cy="371744"/>
            <a:chOff x="494750" y="1667848"/>
            <a:chExt cx="854721" cy="371744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51FD3B1-2882-4A6A-9D4D-2844DB5A5541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84C6868-0126-4ECC-905F-F0E681D773B7}"/>
                </a:ext>
              </a:extLst>
            </p:cNvPr>
            <p:cNvSpPr txBox="1"/>
            <p:nvPr/>
          </p:nvSpPr>
          <p:spPr>
            <a:xfrm>
              <a:off x="494750" y="1667848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Bernoulli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AFDAD4-58D8-4671-91B0-207C69686755}"/>
              </a:ext>
            </a:extLst>
          </p:cNvPr>
          <p:cNvGrpSpPr/>
          <p:nvPr/>
        </p:nvGrpSpPr>
        <p:grpSpPr>
          <a:xfrm rot="5400000">
            <a:off x="9598719" y="1846280"/>
            <a:ext cx="334052" cy="854721"/>
            <a:chOff x="773741" y="1193262"/>
            <a:chExt cx="334052" cy="854721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034C224-3212-49B8-9D55-9CA6E3401F4D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6C932CC-AFEB-49A0-B146-150FB2BD0DD0}"/>
                </a:ext>
              </a:extLst>
            </p:cNvPr>
            <p:cNvSpPr txBox="1"/>
            <p:nvPr/>
          </p:nvSpPr>
          <p:spPr>
            <a:xfrm rot="16200000">
              <a:off x="501027" y="1466734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Bernoulli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F34DA33-F9A8-4A99-8414-3487AE93EEAA}"/>
              </a:ext>
            </a:extLst>
          </p:cNvPr>
          <p:cNvSpPr txBox="1"/>
          <p:nvPr/>
        </p:nvSpPr>
        <p:spPr>
          <a:xfrm>
            <a:off x="8808132" y="3224923"/>
            <a:ext cx="13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Flw.No.2018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5A70CC-7657-4A7F-8104-4C8825A02855}"/>
              </a:ext>
            </a:extLst>
          </p:cNvPr>
          <p:cNvSpPr txBox="1"/>
          <p:nvPr/>
        </p:nvSpPr>
        <p:spPr>
          <a:xfrm>
            <a:off x="8922831" y="385916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Frt.2018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4E44DFA-706C-4D54-A5FB-B929ADA38BB4}"/>
              </a:ext>
            </a:extLst>
          </p:cNvPr>
          <p:cNvSpPr txBox="1"/>
          <p:nvPr/>
        </p:nvSpPr>
        <p:spPr>
          <a:xfrm>
            <a:off x="8819504" y="447692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Frt.No.2018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EDE8555-908A-41D1-B67B-B1F0F87E88C8}"/>
              </a:ext>
            </a:extLst>
          </p:cNvPr>
          <p:cNvGrpSpPr/>
          <p:nvPr/>
        </p:nvGrpSpPr>
        <p:grpSpPr>
          <a:xfrm rot="5400000">
            <a:off x="9820337" y="3731518"/>
            <a:ext cx="355065" cy="1231427"/>
            <a:chOff x="752728" y="813638"/>
            <a:chExt cx="355065" cy="1231427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AA5DF2F-53B0-4A59-9FB0-F401CBD9C34B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FED5FF9-C287-4841-85EB-655FD860E8C6}"/>
                </a:ext>
              </a:extLst>
            </p:cNvPr>
            <p:cNvSpPr txBox="1"/>
            <p:nvPr/>
          </p:nvSpPr>
          <p:spPr>
            <a:xfrm rot="16200000">
              <a:off x="290903" y="1275463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Neg. binomial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E5BC89D-FF08-4B3A-8EC1-35DAFF6EBB9D}"/>
              </a:ext>
            </a:extLst>
          </p:cNvPr>
          <p:cNvGrpSpPr/>
          <p:nvPr/>
        </p:nvGrpSpPr>
        <p:grpSpPr>
          <a:xfrm rot="5400000">
            <a:off x="9809028" y="3119230"/>
            <a:ext cx="355064" cy="1231427"/>
            <a:chOff x="752729" y="813639"/>
            <a:chExt cx="355064" cy="1231427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6745386-E542-42C8-B7F1-756CB052178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31B6CE-FD12-46D1-9F45-967E058FB5A0}"/>
                </a:ext>
              </a:extLst>
            </p:cNvPr>
            <p:cNvSpPr txBox="1"/>
            <p:nvPr/>
          </p:nvSpPr>
          <p:spPr>
            <a:xfrm rot="16200000">
              <a:off x="290904" y="1275464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Neg. binomial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03C4DCD-6E23-4E60-9AB2-19D736BD9E13}"/>
              </a:ext>
            </a:extLst>
          </p:cNvPr>
          <p:cNvGrpSpPr/>
          <p:nvPr/>
        </p:nvGrpSpPr>
        <p:grpSpPr>
          <a:xfrm rot="5400000">
            <a:off x="9823884" y="4343806"/>
            <a:ext cx="355065" cy="1231427"/>
            <a:chOff x="752728" y="813638"/>
            <a:chExt cx="355065" cy="1231427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00F4500-ABD2-4B14-8795-807446D8B4A4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9232030-F03E-4887-9D29-2745F30CAC58}"/>
                </a:ext>
              </a:extLst>
            </p:cNvPr>
            <p:cNvSpPr txBox="1"/>
            <p:nvPr/>
          </p:nvSpPr>
          <p:spPr>
            <a:xfrm rot="16200000">
              <a:off x="290903" y="1275463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Neg. binomial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D1CF4F2-E0EE-49E0-AAC0-242F528F4E48}"/>
              </a:ext>
            </a:extLst>
          </p:cNvPr>
          <p:cNvGrpSpPr/>
          <p:nvPr/>
        </p:nvGrpSpPr>
        <p:grpSpPr>
          <a:xfrm rot="5400000">
            <a:off x="9620676" y="2572412"/>
            <a:ext cx="355065" cy="854721"/>
            <a:chOff x="752728" y="1190344"/>
            <a:chExt cx="355065" cy="854721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4925EE0-EF0F-43BC-A941-2F2A0FDCE1F7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05B0A10-02B6-467C-9C57-60214A4C1A67}"/>
                </a:ext>
              </a:extLst>
            </p:cNvPr>
            <p:cNvSpPr txBox="1"/>
            <p:nvPr/>
          </p:nvSpPr>
          <p:spPr>
            <a:xfrm rot="16200000">
              <a:off x="479256" y="1463816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Bernoulli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F82DB317-0587-4DAD-A16A-664934E44881}"/>
              </a:ext>
            </a:extLst>
          </p:cNvPr>
          <p:cNvSpPr txBox="1"/>
          <p:nvPr/>
        </p:nvSpPr>
        <p:spPr>
          <a:xfrm>
            <a:off x="8497236" y="5071109"/>
            <a:ext cx="1824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Sum</a:t>
            </a:r>
          </a:p>
          <a:p>
            <a:pPr algn="ctr"/>
            <a:r>
              <a:rPr lang="en-CA" dirty="0"/>
              <a:t>(Seed.mass.2016 </a:t>
            </a:r>
          </a:p>
          <a:p>
            <a:pPr algn="ctr"/>
            <a:r>
              <a:rPr lang="en-CA" dirty="0"/>
              <a:t>+ 2017 + 2018)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F90E77B-630D-4EF3-BCE0-A3F4997ECE22}"/>
              </a:ext>
            </a:extLst>
          </p:cNvPr>
          <p:cNvSpPr txBox="1"/>
          <p:nvPr/>
        </p:nvSpPr>
        <p:spPr>
          <a:xfrm>
            <a:off x="2136011" y="1039586"/>
            <a:ext cx="134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Greenhouse</a:t>
            </a:r>
          </a:p>
          <a:p>
            <a:pPr algn="ctr"/>
            <a:r>
              <a:rPr lang="en-CA" b="1" dirty="0"/>
              <a:t>(2015)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946640-3B5F-4B5D-8CC1-5D4ADA10FE74}"/>
              </a:ext>
            </a:extLst>
          </p:cNvPr>
          <p:cNvSpPr txBox="1"/>
          <p:nvPr/>
        </p:nvSpPr>
        <p:spPr>
          <a:xfrm>
            <a:off x="4368548" y="1039587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Year 1</a:t>
            </a:r>
          </a:p>
          <a:p>
            <a:r>
              <a:rPr lang="en-CA" b="1" dirty="0"/>
              <a:t>(2016)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18A8B7-5F60-42B9-8D72-582AED8F94B6}"/>
              </a:ext>
            </a:extLst>
          </p:cNvPr>
          <p:cNvSpPr txBox="1"/>
          <p:nvPr/>
        </p:nvSpPr>
        <p:spPr>
          <a:xfrm>
            <a:off x="6700978" y="1039585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Year 2</a:t>
            </a:r>
          </a:p>
          <a:p>
            <a:r>
              <a:rPr lang="en-CA" b="1" dirty="0"/>
              <a:t>(2017)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DC7261A-F803-49DA-B350-F1EDC9CA4AE8}"/>
              </a:ext>
            </a:extLst>
          </p:cNvPr>
          <p:cNvSpPr txBox="1"/>
          <p:nvPr/>
        </p:nvSpPr>
        <p:spPr>
          <a:xfrm>
            <a:off x="8942526" y="1058132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Year 3</a:t>
            </a:r>
          </a:p>
          <a:p>
            <a:r>
              <a:rPr lang="en-CA" b="1" dirty="0"/>
              <a:t>(2018)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4B44A-A7FD-4D4A-BFAB-8F9027F3FE39}"/>
              </a:ext>
            </a:extLst>
          </p:cNvPr>
          <p:cNvSpPr txBox="1"/>
          <p:nvPr/>
        </p:nvSpPr>
        <p:spPr>
          <a:xfrm>
            <a:off x="998524" y="384803"/>
            <a:ext cx="1276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i="1" dirty="0"/>
              <a:t>Ber. - Bernoulli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94931DD-B5BC-4BDE-8D6C-5EB005537D68}"/>
              </a:ext>
            </a:extLst>
          </p:cNvPr>
          <p:cNvSpPr txBox="1"/>
          <p:nvPr/>
        </p:nvSpPr>
        <p:spPr>
          <a:xfrm>
            <a:off x="995343" y="676671"/>
            <a:ext cx="6079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i="1" dirty="0"/>
              <a:t>Poi. – Poisson, 0-inflated Poisson , negative binomial (size), to be determined)…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B06B9FF-69FC-4448-B178-866DE8639D90}"/>
              </a:ext>
            </a:extLst>
          </p:cNvPr>
          <p:cNvSpPr txBox="1"/>
          <p:nvPr/>
        </p:nvSpPr>
        <p:spPr>
          <a:xfrm>
            <a:off x="995343" y="100375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/>
              <a:t>Distributions: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B6694BD-DCEF-4FF8-A252-099249A8F2B6}"/>
              </a:ext>
            </a:extLst>
          </p:cNvPr>
          <p:cNvGrpSpPr/>
          <p:nvPr/>
        </p:nvGrpSpPr>
        <p:grpSpPr>
          <a:xfrm rot="5400000">
            <a:off x="5106574" y="1932904"/>
            <a:ext cx="352147" cy="854721"/>
            <a:chOff x="755646" y="1193262"/>
            <a:chExt cx="352147" cy="854721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9337B94-CE6C-4311-8195-77CEEFF74527}"/>
                </a:ext>
              </a:extLst>
            </p:cNvPr>
            <p:cNvCxnSpPr>
              <a:cxnSpLocks/>
            </p:cNvCxnSpPr>
            <p:nvPr/>
          </p:nvCxnSpPr>
          <p:spPr>
            <a:xfrm>
              <a:off x="773741" y="2039592"/>
              <a:ext cx="334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C3A50E-A75D-4FE6-A646-18FBB65DC1A3}"/>
                </a:ext>
              </a:extLst>
            </p:cNvPr>
            <p:cNvSpPr txBox="1"/>
            <p:nvPr/>
          </p:nvSpPr>
          <p:spPr>
            <a:xfrm rot="16200000">
              <a:off x="482174" y="1466734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i="1" dirty="0"/>
                <a:t>Bernoulli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24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164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Unkn.</cp:lastModifiedBy>
  <cp:revision>30</cp:revision>
  <dcterms:created xsi:type="dcterms:W3CDTF">2019-01-12T22:39:13Z</dcterms:created>
  <dcterms:modified xsi:type="dcterms:W3CDTF">2019-09-18T15:53:41Z</dcterms:modified>
</cp:coreProperties>
</file>