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9053-D9A6-4DD2-9447-976B7C475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30D27-EF27-4B71-862F-B4AF8539A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6FDE6-66DE-49FB-8457-20BAADFB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89BA1-593F-477D-BF0C-14C32239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11F53-C185-49FE-87D3-9962EFEB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2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D5A1-501A-447D-A50A-C608E73B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E7BDC-9407-40EC-A3BF-4EBABE99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F96CD-8519-4B97-A460-9185DC2D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7024F-A085-4C03-9F6C-40B8CDEC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14154-E67D-444C-9E14-F0464F3D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3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93E4D-EA39-4613-A91E-E85F0D58D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5EA8F-3B15-4FBE-B58A-3E2E3FE9B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8173A-4E0B-4D87-82BA-D32225A2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8881E-2506-42EA-9918-B26CC957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355AE-7403-4A76-85A6-84804D6F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2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5F55-9A15-4A1C-B90F-A7A781D7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0316-FF9E-41E6-99E9-FCD418F1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E2ED-F2E3-447B-A203-45466AAC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7B22B-CCBA-4310-9B2E-5F58E6F6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829D3-D12A-4C66-A354-B2FE4FF8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3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81C8-83A5-492F-A890-91E5DD62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DB851-F1E7-4D19-9446-66F39EEC7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CF362-1E49-412A-863E-BEE72025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8B9AA-F266-4690-8EA5-5C08AC94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5ED36-755D-4BF2-A96A-E5314674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1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EBFF-11E3-456D-9E2C-211E444C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8E5C-7860-4059-8CEE-5FF847B65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9387E-3918-490E-B73C-D366B31C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15E38-A509-42C4-B3CA-A58D7CEE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7C25C-859F-4B9D-9595-F9FCB978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6117D-7984-4AE3-B7DE-AB8B6D27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9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C3D4-3A46-4CB0-823A-C5D9AD4A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8A2CA-9F7E-4B8B-8B12-BB6D275C1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B2A85-00E3-475B-A13C-C2184ADBB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9F3D4-F64C-461D-8465-802276219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1D7B9-B2AE-4FB2-8970-4EAF93EB8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F3BC8-A242-4C3A-9268-371F47F3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FCF30-FD68-4C4D-9186-F8917030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47451-44F9-4651-A47E-33FBCAE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2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1135-7D28-4F81-80CF-9DB45B38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F79DB-EEC2-4185-9A7C-1F4806CD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8666D-2100-44F6-95D8-2E912702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1A398-79BE-40E1-A6A7-A2B28B24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9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910D4-B925-4348-A955-EB57E2DB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F78AA-BCE4-422C-B14C-A9DF0B3A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94F00-F3C8-44D6-97CE-6EBFE3BD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3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A293-5B90-433E-8194-0DCD7C87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BD4DF-0221-4C36-A690-8CEC548D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06CB6-6904-4271-A71D-D99DCEF24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4DEFD-A2CE-4DA2-AC7F-0C04033C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E94-D396-46CF-A228-1B1B9BF8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01538-914E-431E-8B65-2C276F9F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1D4D-4C59-4D50-ACC2-274EC679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E8EF4-C2C2-43C5-B083-B8DDD59CF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60284-A8E7-4E28-8BFB-8F7D71D50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C4E13-FB4C-4232-B9DC-4582E0E2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358F0-EBED-4DB9-AC6D-24C65685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9FDFD-0FFB-4B71-8AF8-B6E864EB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3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4C1AC-9D63-435B-94C2-F97EF755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4990B-7FBF-4198-BDE7-8529E2BF0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92A3-4E6F-4C45-9213-15C26EDAF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A2F6D-E17D-47B1-9E73-1C40AB2F4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18FE3-460C-4E56-88A0-EFCA49906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6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67D-4ACD-4B0C-ADBF-2BB05CECB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Structured Logging With </a:t>
            </a:r>
            <a:r>
              <a:rPr lang="en-US" dirty="0" err="1"/>
              <a:t>Serilog</a:t>
            </a:r>
            <a:r>
              <a:rPr lang="en-US" dirty="0"/>
              <a:t> and Seq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04DD-D89C-4107-920E-9BE2FE3A4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Mason McGlothlin</a:t>
            </a:r>
          </a:p>
        </p:txBody>
      </p:sp>
    </p:spTree>
    <p:extLst>
      <p:ext uri="{BB962C8B-B14F-4D97-AF65-F5344CB8AC3E}">
        <p14:creationId xmlns:p14="http://schemas.microsoft.com/office/powerpoint/2010/main" val="245229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A135-D6FE-416C-88D6-2DC91334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94F2-BDDE-4B13-BF10-C4DE42171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Software developer at TransUnion LLC, in the Healthcare division</a:t>
            </a:r>
          </a:p>
          <a:p>
            <a:r>
              <a:rPr lang="en-US" dirty="0"/>
              <a:t>Enjoys writing high quality code</a:t>
            </a:r>
          </a:p>
          <a:p>
            <a:r>
              <a:rPr lang="en-US" dirty="0"/>
              <a:t>Outdoorsman</a:t>
            </a:r>
          </a:p>
          <a:p>
            <a:r>
              <a:rPr lang="en-US" dirty="0"/>
              <a:t>Mason.mcglothlin@gmail.com</a:t>
            </a:r>
          </a:p>
        </p:txBody>
      </p:sp>
    </p:spTree>
    <p:extLst>
      <p:ext uri="{BB962C8B-B14F-4D97-AF65-F5344CB8AC3E}">
        <p14:creationId xmlns:p14="http://schemas.microsoft.com/office/powerpoint/2010/main" val="114688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DD12-7C4B-4B0D-A544-D6B1C539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TransUnion Healthcare Fort Worth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E57B7-DA8E-4D2B-9CBC-CBC6366C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Ingest data from healthcare providers. Deduplicate, standardize, organize, verify data health, analyze, and report where companies are eligible for reimbursement from the US Gov</a:t>
            </a:r>
          </a:p>
          <a:p>
            <a:r>
              <a:rPr lang="en-US" dirty="0"/>
              <a:t>3 products, 60+ repositories, 40+ applications, 9K+ databases</a:t>
            </a:r>
          </a:p>
          <a:p>
            <a:r>
              <a:rPr lang="en-US" dirty="0"/>
              <a:t>6 environments: Local, CI, Pre-QA, QA, Regression, Production</a:t>
            </a:r>
          </a:p>
          <a:p>
            <a:r>
              <a:rPr lang="en-US" dirty="0"/>
              <a:t>Massive amount of automation</a:t>
            </a:r>
          </a:p>
          <a:p>
            <a:r>
              <a:rPr lang="en-US" dirty="0"/>
              <a:t>How do we track what’s going on and trace events through the system?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8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7C54-420A-4C5B-A695-7C1E4545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FC4BB-82BC-47D3-B1BF-8588A03A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to a set of text files</a:t>
            </a:r>
          </a:p>
          <a:p>
            <a:r>
              <a:rPr lang="en-US" dirty="0"/>
              <a:t>Hard to track a single event across multiple systems</a:t>
            </a:r>
          </a:p>
          <a:p>
            <a:r>
              <a:rPr lang="en-US" dirty="0"/>
              <a:t>Lacks context of what was going on during the events</a:t>
            </a:r>
          </a:p>
          <a:p>
            <a:r>
              <a:rPr lang="en-US" dirty="0"/>
              <a:t>How do you filter to see a particular event, and at the same time filter on some property?</a:t>
            </a:r>
          </a:p>
          <a:p>
            <a:r>
              <a:rPr lang="en-US" dirty="0"/>
              <a:t>How to log complex objects?</a:t>
            </a:r>
          </a:p>
        </p:txBody>
      </p:sp>
    </p:spTree>
    <p:extLst>
      <p:ext uri="{BB962C8B-B14F-4D97-AF65-F5344CB8AC3E}">
        <p14:creationId xmlns:p14="http://schemas.microsoft.com/office/powerpoint/2010/main" val="160115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81EB-CE2E-4A18-AE2D-8BCD90FF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A6E8-06D8-4E2E-9A12-CF3DD5733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can be added to each event, providing additional context</a:t>
            </a:r>
          </a:p>
          <a:p>
            <a:r>
              <a:rPr lang="en-US" dirty="0"/>
              <a:t>Context can be a primitive type, or a complex object</a:t>
            </a:r>
          </a:p>
          <a:p>
            <a:r>
              <a:rPr lang="en-US" dirty="0"/>
              <a:t>Each event is assigned a type or identifier</a:t>
            </a:r>
          </a:p>
          <a:p>
            <a:r>
              <a:rPr lang="en-US" dirty="0"/>
              <a:t>Tools that understand the structured logging format can do advanced filtering and allow you to drill down into properties</a:t>
            </a:r>
          </a:p>
          <a:p>
            <a:r>
              <a:rPr lang="en-US" dirty="0"/>
              <a:t>Supported by </a:t>
            </a:r>
            <a:r>
              <a:rPr lang="en-US" dirty="0" err="1"/>
              <a:t>Serilog</a:t>
            </a:r>
            <a:r>
              <a:rPr lang="en-US" dirty="0"/>
              <a:t>, </a:t>
            </a:r>
            <a:r>
              <a:rPr lang="en-US" dirty="0" err="1"/>
              <a:t>NLog</a:t>
            </a:r>
            <a:r>
              <a:rPr lang="en-US" dirty="0"/>
              <a:t>, </a:t>
            </a:r>
            <a:r>
              <a:rPr lang="en-US" dirty="0" err="1"/>
              <a:t>LibLog</a:t>
            </a:r>
            <a:r>
              <a:rPr lang="en-US" dirty="0"/>
              <a:t>, and </a:t>
            </a:r>
            <a:r>
              <a:rPr lang="en-US" dirty="0" err="1"/>
              <a:t>Microsoft.Extensions.Logging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9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0E92-AA9C-4EC2-9F6C-36C0325F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256A3-0670-4008-A73C-F27A3DD4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NLog</a:t>
            </a:r>
            <a:r>
              <a:rPr lang="en-US" dirty="0"/>
              <a:t> (which recently gained structured logging feature)</a:t>
            </a:r>
          </a:p>
          <a:p>
            <a:r>
              <a:rPr lang="en-US" dirty="0"/>
              <a:t>Configure in code, </a:t>
            </a:r>
            <a:r>
              <a:rPr lang="en-US" dirty="0" err="1"/>
              <a:t>web.config</a:t>
            </a:r>
            <a:r>
              <a:rPr lang="en-US" dirty="0"/>
              <a:t>, </a:t>
            </a:r>
            <a:r>
              <a:rPr lang="en-US" dirty="0" err="1"/>
              <a:t>app.config</a:t>
            </a:r>
            <a:r>
              <a:rPr lang="en-US" dirty="0"/>
              <a:t>, </a:t>
            </a:r>
            <a:r>
              <a:rPr lang="en-US" dirty="0" err="1"/>
              <a:t>appsettings.json</a:t>
            </a:r>
            <a:endParaRPr lang="en-US" dirty="0"/>
          </a:p>
          <a:p>
            <a:r>
              <a:rPr lang="en-US" dirty="0"/>
              <a:t>Enrich events with context (properties that apply to all events within a certain scope)</a:t>
            </a:r>
          </a:p>
          <a:p>
            <a:r>
              <a:rPr lang="en-US" dirty="0"/>
              <a:t>Multiple “sinks” to send logs to such as files, databases, or Seq</a:t>
            </a:r>
          </a:p>
        </p:txBody>
      </p:sp>
    </p:spTree>
    <p:extLst>
      <p:ext uri="{BB962C8B-B14F-4D97-AF65-F5344CB8AC3E}">
        <p14:creationId xmlns:p14="http://schemas.microsoft.com/office/powerpoint/2010/main" val="323023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7FF4-A5DC-44E3-A93B-B020A8E9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E062-A883-432E-A780-DBC4BBB2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aggregation system</a:t>
            </a:r>
          </a:p>
          <a:p>
            <a:r>
              <a:rPr lang="en-US" dirty="0"/>
              <a:t>Powerful and simple query language</a:t>
            </a:r>
          </a:p>
          <a:p>
            <a:r>
              <a:rPr lang="en-US" dirty="0"/>
              <a:t>Filters called signals</a:t>
            </a:r>
          </a:p>
          <a:p>
            <a:r>
              <a:rPr lang="en-US" dirty="0"/>
              <a:t>Well documented</a:t>
            </a:r>
          </a:p>
          <a:p>
            <a:r>
              <a:rPr lang="en-US" dirty="0"/>
              <a:t>Great support</a:t>
            </a:r>
          </a:p>
          <a:p>
            <a:r>
              <a:rPr lang="en-US" dirty="0"/>
              <a:t>Seq Forwarder</a:t>
            </a:r>
          </a:p>
          <a:p>
            <a:r>
              <a:rPr lang="en-US" dirty="0"/>
              <a:t>Seq Apps</a:t>
            </a:r>
          </a:p>
        </p:txBody>
      </p:sp>
    </p:spTree>
    <p:extLst>
      <p:ext uri="{BB962C8B-B14F-4D97-AF65-F5344CB8AC3E}">
        <p14:creationId xmlns:p14="http://schemas.microsoft.com/office/powerpoint/2010/main" val="375713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Structured Logging With Serilog and Seq</vt:lpstr>
      <vt:lpstr>Author</vt:lpstr>
      <vt:lpstr>TransUnion Healthcare Fort Worth</vt:lpstr>
      <vt:lpstr>Traditional Logging</vt:lpstr>
      <vt:lpstr>Structured Logging</vt:lpstr>
      <vt:lpstr>Serilog</vt:lpstr>
      <vt:lpstr>Seq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Logging With Serilog and Seq</dc:title>
  <dc:creator>Mason McGlothlin</dc:creator>
  <cp:lastModifiedBy>Mason McGlothlin</cp:lastModifiedBy>
  <cp:revision>20</cp:revision>
  <dcterms:created xsi:type="dcterms:W3CDTF">2019-03-13T23:34:46Z</dcterms:created>
  <dcterms:modified xsi:type="dcterms:W3CDTF">2019-03-31T15:46:54Z</dcterms:modified>
</cp:coreProperties>
</file>