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6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8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9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8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6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5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2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6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B93BB-EFBE-46FF-9561-0C7630E57D6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976E-90C1-412E-A828-EEDF60FA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87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67D-4ACD-4B0C-ADBF-2BB05CECB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Structured Logging With </a:t>
            </a:r>
            <a:r>
              <a:rPr lang="en-US" dirty="0" err="1"/>
              <a:t>Serilog</a:t>
            </a:r>
            <a:r>
              <a:rPr lang="en-US" dirty="0"/>
              <a:t> and Seq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04DD-D89C-4107-920E-9BE2FE3A4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Mason McGlothlin</a:t>
            </a:r>
          </a:p>
        </p:txBody>
      </p:sp>
    </p:spTree>
    <p:extLst>
      <p:ext uri="{BB962C8B-B14F-4D97-AF65-F5344CB8AC3E}">
        <p14:creationId xmlns:p14="http://schemas.microsoft.com/office/powerpoint/2010/main" val="245229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A135-D6FE-416C-88D6-2DC91334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94F2-BDDE-4B13-BF10-C4DE42171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Software developer at TransUnion LLC, in the Healthcare division</a:t>
            </a:r>
          </a:p>
          <a:p>
            <a:r>
              <a:rPr lang="en-US" dirty="0"/>
              <a:t>Enjoys writing high quality code</a:t>
            </a:r>
          </a:p>
          <a:p>
            <a:r>
              <a:rPr lang="en-US" dirty="0"/>
              <a:t>Outdoorsman</a:t>
            </a:r>
          </a:p>
          <a:p>
            <a:r>
              <a:rPr lang="en-US" dirty="0"/>
              <a:t>Mason.mcglothlin@gmail.com</a:t>
            </a:r>
          </a:p>
        </p:txBody>
      </p:sp>
    </p:spTree>
    <p:extLst>
      <p:ext uri="{BB962C8B-B14F-4D97-AF65-F5344CB8AC3E}">
        <p14:creationId xmlns:p14="http://schemas.microsoft.com/office/powerpoint/2010/main" val="114688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DD12-7C4B-4B0D-A544-D6B1C539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TransUnion Healthcare Fort Worth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E57B7-DA8E-4D2B-9CBC-CBC6366C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Ingest data from healthcare providers. Deduplicate, standardize, organize, verify data health, analyze, and report where companies are eligible for reimbursement from the US Gov</a:t>
            </a:r>
          </a:p>
          <a:p>
            <a:r>
              <a:rPr lang="en-US" dirty="0"/>
              <a:t>3 products, 60+ repositories, 40+ applications, 9K+ databases</a:t>
            </a:r>
          </a:p>
          <a:p>
            <a:r>
              <a:rPr lang="en-US" dirty="0"/>
              <a:t>6 environments: Local, CI, Pre-QA, QA, Regression, Production</a:t>
            </a:r>
          </a:p>
          <a:p>
            <a:r>
              <a:rPr lang="en-US" dirty="0"/>
              <a:t>7 developers</a:t>
            </a:r>
          </a:p>
          <a:p>
            <a:r>
              <a:rPr lang="en-US" dirty="0"/>
              <a:t>How do we track what’s going on and trace events through the system?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8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7C54-420A-4C5B-A695-7C1E4545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FC4BB-82BC-47D3-B1BF-8588A03A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to a set of text files</a:t>
            </a:r>
          </a:p>
          <a:p>
            <a:r>
              <a:rPr lang="en-US" dirty="0"/>
              <a:t>Hard to track a single event across multiple systems</a:t>
            </a:r>
          </a:p>
          <a:p>
            <a:r>
              <a:rPr lang="en-US" dirty="0"/>
              <a:t>Lacks context of what was going on during the events</a:t>
            </a:r>
          </a:p>
          <a:p>
            <a:r>
              <a:rPr lang="en-US" dirty="0"/>
              <a:t>How do you filter to see a particular event, and at the same time filter on some property?</a:t>
            </a:r>
          </a:p>
          <a:p>
            <a:r>
              <a:rPr lang="en-US" dirty="0"/>
              <a:t>How to log complex objects?</a:t>
            </a:r>
          </a:p>
        </p:txBody>
      </p:sp>
    </p:spTree>
    <p:extLst>
      <p:ext uri="{BB962C8B-B14F-4D97-AF65-F5344CB8AC3E}">
        <p14:creationId xmlns:p14="http://schemas.microsoft.com/office/powerpoint/2010/main" val="160115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81EB-CE2E-4A18-AE2D-8BCD90FF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A6E8-06D8-4E2E-9A12-CF3DD5733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can be added to each event, providing additional context</a:t>
            </a:r>
          </a:p>
          <a:p>
            <a:r>
              <a:rPr lang="en-US" dirty="0"/>
              <a:t>Context can be a primitive type, or a complex object</a:t>
            </a:r>
          </a:p>
          <a:p>
            <a:r>
              <a:rPr lang="en-US" dirty="0"/>
              <a:t>Each event is assigned a type or identifier</a:t>
            </a:r>
          </a:p>
          <a:p>
            <a:r>
              <a:rPr lang="en-US" dirty="0"/>
              <a:t>Tools that understand the structured logging format can do advanced filtering and allow you to drill down into properties</a:t>
            </a:r>
          </a:p>
          <a:p>
            <a:r>
              <a:rPr lang="en-US" dirty="0"/>
              <a:t>Supported by </a:t>
            </a:r>
            <a:r>
              <a:rPr lang="en-US" dirty="0" err="1"/>
              <a:t>Serilog</a:t>
            </a:r>
            <a:r>
              <a:rPr lang="en-US" dirty="0"/>
              <a:t>, </a:t>
            </a:r>
            <a:r>
              <a:rPr lang="en-US" dirty="0" err="1"/>
              <a:t>NLog</a:t>
            </a:r>
            <a:r>
              <a:rPr lang="en-US" dirty="0"/>
              <a:t>, </a:t>
            </a:r>
            <a:r>
              <a:rPr lang="en-US" dirty="0" err="1"/>
              <a:t>LibLog</a:t>
            </a:r>
            <a:r>
              <a:rPr lang="en-US" dirty="0"/>
              <a:t>, and </a:t>
            </a:r>
            <a:r>
              <a:rPr lang="en-US" dirty="0" err="1"/>
              <a:t>Microsoft.Extensions.Logging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9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0E92-AA9C-4EC2-9F6C-36C0325F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256A3-0670-4008-A73C-F27A3DD4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NLog</a:t>
            </a:r>
            <a:r>
              <a:rPr lang="en-US" dirty="0"/>
              <a:t> (which recently gained structured logging feature)</a:t>
            </a:r>
          </a:p>
          <a:p>
            <a:r>
              <a:rPr lang="en-US" dirty="0"/>
              <a:t>Configure in code, </a:t>
            </a:r>
            <a:r>
              <a:rPr lang="en-US" dirty="0" err="1"/>
              <a:t>web.config</a:t>
            </a:r>
            <a:r>
              <a:rPr lang="en-US" dirty="0"/>
              <a:t>, </a:t>
            </a:r>
            <a:r>
              <a:rPr lang="en-US" dirty="0" err="1"/>
              <a:t>app.config</a:t>
            </a:r>
            <a:r>
              <a:rPr lang="en-US" dirty="0"/>
              <a:t>, </a:t>
            </a:r>
            <a:r>
              <a:rPr lang="en-US" dirty="0" err="1"/>
              <a:t>appsettings.json</a:t>
            </a:r>
            <a:endParaRPr lang="en-US" dirty="0"/>
          </a:p>
          <a:p>
            <a:r>
              <a:rPr lang="en-US" dirty="0"/>
              <a:t>Enrich events with context (properties that apply to all events within a certain scope)</a:t>
            </a:r>
          </a:p>
          <a:p>
            <a:r>
              <a:rPr lang="en-US" dirty="0"/>
              <a:t>Multiple “sinks” to send logs to such as files, databases, or Seq</a:t>
            </a:r>
          </a:p>
        </p:txBody>
      </p:sp>
    </p:spTree>
    <p:extLst>
      <p:ext uri="{BB962C8B-B14F-4D97-AF65-F5344CB8AC3E}">
        <p14:creationId xmlns:p14="http://schemas.microsoft.com/office/powerpoint/2010/main" val="323023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7FF4-A5DC-44E3-A93B-B020A8E9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E062-A883-432E-A780-DBC4BBB2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aggregation system</a:t>
            </a:r>
          </a:p>
          <a:p>
            <a:r>
              <a:rPr lang="en-US" dirty="0"/>
              <a:t>Powerful and simple query language</a:t>
            </a:r>
          </a:p>
          <a:p>
            <a:r>
              <a:rPr lang="en-US" dirty="0"/>
              <a:t>Filters called signals</a:t>
            </a:r>
          </a:p>
          <a:p>
            <a:r>
              <a:rPr lang="en-US" dirty="0"/>
              <a:t>Well documented</a:t>
            </a:r>
          </a:p>
          <a:p>
            <a:r>
              <a:rPr lang="en-US" dirty="0"/>
              <a:t>Great support</a:t>
            </a:r>
          </a:p>
          <a:p>
            <a:r>
              <a:rPr lang="en-US" dirty="0"/>
              <a:t>Seq Forwarder</a:t>
            </a:r>
          </a:p>
          <a:p>
            <a:r>
              <a:rPr lang="en-US" dirty="0"/>
              <a:t>Seq Apps</a:t>
            </a:r>
          </a:p>
        </p:txBody>
      </p:sp>
    </p:spTree>
    <p:extLst>
      <p:ext uri="{BB962C8B-B14F-4D97-AF65-F5344CB8AC3E}">
        <p14:creationId xmlns:p14="http://schemas.microsoft.com/office/powerpoint/2010/main" val="375713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310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Structured Logging With Serilog and Seq</vt:lpstr>
      <vt:lpstr>Author</vt:lpstr>
      <vt:lpstr>TransUnion Healthcare Fort Worth</vt:lpstr>
      <vt:lpstr>Traditional Logging</vt:lpstr>
      <vt:lpstr>Structured Logging</vt:lpstr>
      <vt:lpstr>Serilog</vt:lpstr>
      <vt:lpstr>Seq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Logging With Serilog and Seq</dc:title>
  <dc:creator>Mason McGlothlin</dc:creator>
  <cp:lastModifiedBy>Mason McGlothlin</cp:lastModifiedBy>
  <cp:revision>21</cp:revision>
  <dcterms:created xsi:type="dcterms:W3CDTF">2019-03-13T23:34:46Z</dcterms:created>
  <dcterms:modified xsi:type="dcterms:W3CDTF">2019-03-31T16:02:44Z</dcterms:modified>
</cp:coreProperties>
</file>