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8/7/2018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8/7/2018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8/7/2018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8/7/2018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8/7/2018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7DDEA-ED77-43AD-BAD4-BA573D0D5A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Flutter: A cross platform mobile technology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22588-27E0-4B7A-81EF-40E399C991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459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D6842-14DD-4BDF-8061-29A946014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3B7E0-798A-4F8D-8E5A-9D499AE30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Beautiful native apps in record time. (n.d.). Retrieved from https://flutter.io/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080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1AFD3-F922-4BDF-84C9-7EDF262A0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Flutter is a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C0A3E-F13E-4AC4-8CAA-83033F80E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4616" y="1960153"/>
            <a:ext cx="8946541" cy="4195481"/>
          </a:xfrm>
        </p:spPr>
        <p:txBody>
          <a:bodyPr>
            <a:normAutofit/>
          </a:bodyPr>
          <a:lstStyle/>
          <a:p>
            <a:r>
              <a:rPr lang="en-US" sz="2800" dirty="0"/>
              <a:t>Flutter is a cross platform mobile framework that works with both Android and iOS.</a:t>
            </a:r>
          </a:p>
          <a:p>
            <a:r>
              <a:rPr lang="en-US" sz="2800" dirty="0"/>
              <a:t>Works similar to the JVM  </a:t>
            </a:r>
          </a:p>
          <a:p>
            <a:r>
              <a:rPr lang="en-US" sz="2800" dirty="0"/>
              <a:t>Flutter creates native apps for both platforms</a:t>
            </a:r>
          </a:p>
          <a:p>
            <a:r>
              <a:rPr lang="en-US" sz="2800" dirty="0"/>
              <a:t>Comparable to apps created in Java, Objective-C, Swift or Xamarin</a:t>
            </a:r>
          </a:p>
          <a:p>
            <a:r>
              <a:rPr lang="en-US" sz="2800" dirty="0"/>
              <a:t>Able to access native features</a:t>
            </a:r>
          </a:p>
        </p:txBody>
      </p:sp>
    </p:spTree>
    <p:extLst>
      <p:ext uri="{BB962C8B-B14F-4D97-AF65-F5344CB8AC3E}">
        <p14:creationId xmlns:p14="http://schemas.microsoft.com/office/powerpoint/2010/main" val="1076670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A9C1C-7B6F-4523-86E5-F06E30803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0FF07-7CC8-49E1-A133-E4BA2113B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Dart is a C like programming language developed by Google</a:t>
            </a:r>
          </a:p>
          <a:p>
            <a:r>
              <a:rPr lang="en-US" sz="2800" dirty="0"/>
              <a:t>Dart is a new language </a:t>
            </a:r>
          </a:p>
          <a:p>
            <a:r>
              <a:rPr lang="en-US" sz="2800" dirty="0"/>
              <a:t>Flutter is a Dart Framework</a:t>
            </a:r>
          </a:p>
          <a:p>
            <a:r>
              <a:rPr lang="en-US" sz="2800" dirty="0"/>
              <a:t>As of now Dart is unpopular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305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5C668-AFB7-48A7-9A2F-7B3BA1F30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C2F7E-DEDD-4A9E-BE54-C8601B1F9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Android Studios </a:t>
            </a:r>
          </a:p>
          <a:p>
            <a:r>
              <a:rPr lang="en-US" sz="3200" dirty="0"/>
              <a:t>Visual Studio</a:t>
            </a:r>
          </a:p>
          <a:p>
            <a:r>
              <a:rPr lang="en-US" dirty="0"/>
              <a:t>Available as a plugin for both</a:t>
            </a:r>
          </a:p>
          <a:p>
            <a:r>
              <a:rPr lang="en-US" dirty="0"/>
              <a:t>Will still need to download and install the Flutter SDK </a:t>
            </a:r>
          </a:p>
        </p:txBody>
      </p:sp>
    </p:spTree>
    <p:extLst>
      <p:ext uri="{BB962C8B-B14F-4D97-AF65-F5344CB8AC3E}">
        <p14:creationId xmlns:p14="http://schemas.microsoft.com/office/powerpoint/2010/main" val="1297578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BFF70-0B16-4543-B120-A2CB9957E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4E5BE-1BC7-4FB8-8B49-407195AD5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Uses existing, common technologies for development</a:t>
            </a:r>
          </a:p>
          <a:p>
            <a:r>
              <a:rPr lang="en-US" sz="2800" dirty="0"/>
              <a:t>Reduces project to a single code base</a:t>
            </a:r>
          </a:p>
          <a:p>
            <a:r>
              <a:rPr lang="en-US" sz="2800" dirty="0"/>
              <a:t>Run just like apps that are written in Java, Objective-C, or any other technology</a:t>
            </a:r>
          </a:p>
          <a:p>
            <a:r>
              <a:rPr lang="en-US" sz="2800" dirty="0"/>
              <a:t>Possible major future technology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40508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9ABAF-A2B2-4440-B044-64278B9F2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14114-E4FA-431A-8542-5A8D44344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Apps are very large (simple Hello World app is over 67MBs)</a:t>
            </a:r>
          </a:p>
          <a:p>
            <a:r>
              <a:rPr lang="en-US" sz="2800" dirty="0"/>
              <a:t>Documentation for the Flutter Framework is scant. </a:t>
            </a:r>
          </a:p>
          <a:p>
            <a:r>
              <a:rPr lang="en-US" sz="2800" dirty="0"/>
              <a:t>Still in beta stage</a:t>
            </a:r>
          </a:p>
          <a:p>
            <a:r>
              <a:rPr lang="en-US" sz="2800" dirty="0"/>
              <a:t>Hard to </a:t>
            </a:r>
            <a:r>
              <a:rPr lang="en-US" sz="2800"/>
              <a:t>deploy apps, </a:t>
            </a:r>
            <a:r>
              <a:rPr lang="en-US" sz="2800" dirty="0"/>
              <a:t>have to use CLI similar to the way Eclipse used to </a:t>
            </a:r>
            <a:r>
              <a:rPr lang="en-US" sz="2800"/>
              <a:t>handle deployment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57727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E57AB-B69C-4F2D-BDA1-CEDCB07A9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650B0-DC15-4FDB-B1F3-D84AD5148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Create cross platform native apps</a:t>
            </a:r>
          </a:p>
          <a:p>
            <a:r>
              <a:rPr lang="en-US" sz="2800" dirty="0"/>
              <a:t>Develop with existing technologies </a:t>
            </a:r>
          </a:p>
          <a:p>
            <a:r>
              <a:rPr lang="en-US" sz="2800" dirty="0"/>
              <a:t>Unproven but possible major future technology</a:t>
            </a:r>
          </a:p>
          <a:p>
            <a:r>
              <a:rPr lang="en-US" sz="2800" dirty="0"/>
              <a:t>Lack of overall documentation </a:t>
            </a:r>
          </a:p>
          <a:p>
            <a:r>
              <a:rPr lang="en-US" sz="2800" dirty="0"/>
              <a:t>Basic apps are over 67MBs</a:t>
            </a:r>
          </a:p>
          <a:p>
            <a:r>
              <a:rPr lang="en-US" sz="2800" dirty="0"/>
              <a:t>Not fully developed </a:t>
            </a:r>
          </a:p>
        </p:txBody>
      </p:sp>
    </p:spTree>
    <p:extLst>
      <p:ext uri="{BB962C8B-B14F-4D97-AF65-F5344CB8AC3E}">
        <p14:creationId xmlns:p14="http://schemas.microsoft.com/office/powerpoint/2010/main" val="3121852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469A1-064F-4A9E-8DFD-7875D0338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13043-A528-4B1A-B9CF-C12599738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Beautiful native apps in record time. (n.d.). </a:t>
            </a:r>
            <a:r>
              <a:rPr lang="en-US"/>
              <a:t>Retrieved from https://flutter.io/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53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50</TotalTime>
  <Words>252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Flutter: A cross platform mobile technology</vt:lpstr>
      <vt:lpstr>References</vt:lpstr>
      <vt:lpstr>Flutter is a framework</vt:lpstr>
      <vt:lpstr>Dart</vt:lpstr>
      <vt:lpstr>IDEs</vt:lpstr>
      <vt:lpstr>Pros</vt:lpstr>
      <vt:lpstr>Cons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Flutter: A cross platform mobile technology</dc:title>
  <dc:creator>mason white</dc:creator>
  <cp:lastModifiedBy>mason white</cp:lastModifiedBy>
  <cp:revision>9</cp:revision>
  <dcterms:created xsi:type="dcterms:W3CDTF">2018-08-06T20:43:16Z</dcterms:created>
  <dcterms:modified xsi:type="dcterms:W3CDTF">2018-08-07T23:45:28Z</dcterms:modified>
</cp:coreProperties>
</file>