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42226-8888-4DE6-89C0-62A134D54048}" v="1" dt="2021-04-29T04:54:22.882"/>
    <p1510:client id="{55C561A1-2C73-48EE-839D-E41FB469E4E1}" v="1248" dt="2021-04-28T19:57:51.053"/>
    <p1510:client id="{883C95B4-422D-48CC-BD13-244E137905ED}" v="4" dt="2021-04-28T22:43:48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48" y="11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883C95B4-422D-48CC-BD13-244E137905ED}"/>
    <pc:docChg chg="modSld">
      <pc:chgData name="Guest User" userId="" providerId="Windows Live" clId="Web-{883C95B4-422D-48CC-BD13-244E137905ED}" dt="2021-04-28T22:43:48.177" v="0" actId="20577"/>
      <pc:docMkLst>
        <pc:docMk/>
      </pc:docMkLst>
      <pc:sldChg chg="modSp">
        <pc:chgData name="Guest User" userId="" providerId="Windows Live" clId="Web-{883C95B4-422D-48CC-BD13-244E137905ED}" dt="2021-04-28T22:43:48.177" v="0" actId="20577"/>
        <pc:sldMkLst>
          <pc:docMk/>
          <pc:sldMk cId="2156031259" sldId="262"/>
        </pc:sldMkLst>
        <pc:spChg chg="mod">
          <ac:chgData name="Guest User" userId="" providerId="Windows Live" clId="Web-{883C95B4-422D-48CC-BD13-244E137905ED}" dt="2021-04-28T22:43:48.177" v="0" actId="20577"/>
          <ac:spMkLst>
            <pc:docMk/>
            <pc:sldMk cId="2156031259" sldId="262"/>
            <ac:spMk id="2" creationId="{8925A9E7-874E-45D9-956A-6C19EFF3E455}"/>
          </ac:spMkLst>
        </pc:spChg>
      </pc:sldChg>
    </pc:docChg>
  </pc:docChgLst>
  <pc:docChgLst>
    <pc:chgData name="Mason Cole" userId="e911393877ad0ee3" providerId="LiveId" clId="{3F842226-8888-4DE6-89C0-62A134D54048}"/>
    <pc:docChg chg="undo redo custSel modSld">
      <pc:chgData name="Mason Cole" userId="e911393877ad0ee3" providerId="LiveId" clId="{3F842226-8888-4DE6-89C0-62A134D54048}" dt="2021-04-29T12:03:27.993" v="481" actId="20577"/>
      <pc:docMkLst>
        <pc:docMk/>
      </pc:docMkLst>
      <pc:sldChg chg="modSp">
        <pc:chgData name="Mason Cole" userId="e911393877ad0ee3" providerId="LiveId" clId="{3F842226-8888-4DE6-89C0-62A134D54048}" dt="2021-04-29T04:54:22.882" v="17"/>
        <pc:sldMkLst>
          <pc:docMk/>
          <pc:sldMk cId="2072145785" sldId="257"/>
        </pc:sldMkLst>
        <pc:spChg chg="mod">
          <ac:chgData name="Mason Cole" userId="e911393877ad0ee3" providerId="LiveId" clId="{3F842226-8888-4DE6-89C0-62A134D54048}" dt="2021-04-29T04:54:22.882" v="17"/>
          <ac:spMkLst>
            <pc:docMk/>
            <pc:sldMk cId="2072145785" sldId="257"/>
            <ac:spMk id="2" creationId="{8EC33CCA-C03A-4A3E-B0D1-D3B06F760CBF}"/>
          </ac:spMkLst>
        </pc:spChg>
        <pc:spChg chg="mod">
          <ac:chgData name="Mason Cole" userId="e911393877ad0ee3" providerId="LiveId" clId="{3F842226-8888-4DE6-89C0-62A134D54048}" dt="2021-04-29T04:54:22.882" v="17"/>
          <ac:spMkLst>
            <pc:docMk/>
            <pc:sldMk cId="2072145785" sldId="257"/>
            <ac:spMk id="3" creationId="{E93E7BB8-1806-4F7C-8A75-D8A8C62ED2C8}"/>
          </ac:spMkLst>
        </pc:spChg>
      </pc:sldChg>
      <pc:sldChg chg="modSp mod">
        <pc:chgData name="Mason Cole" userId="e911393877ad0ee3" providerId="LiveId" clId="{3F842226-8888-4DE6-89C0-62A134D54048}" dt="2021-04-29T04:54:22.882" v="17"/>
        <pc:sldMkLst>
          <pc:docMk/>
          <pc:sldMk cId="1057957826" sldId="258"/>
        </pc:sldMkLst>
        <pc:spChg chg="mod">
          <ac:chgData name="Mason Cole" userId="e911393877ad0ee3" providerId="LiveId" clId="{3F842226-8888-4DE6-89C0-62A134D54048}" dt="2021-04-29T04:54:22.882" v="17"/>
          <ac:spMkLst>
            <pc:docMk/>
            <pc:sldMk cId="1057957826" sldId="258"/>
            <ac:spMk id="2" creationId="{7F73D1CD-9D59-4A6E-9954-359FFF31AE06}"/>
          </ac:spMkLst>
        </pc:spChg>
        <pc:spChg chg="mod">
          <ac:chgData name="Mason Cole" userId="e911393877ad0ee3" providerId="LiveId" clId="{3F842226-8888-4DE6-89C0-62A134D54048}" dt="2021-04-29T04:54:22.882" v="17"/>
          <ac:spMkLst>
            <pc:docMk/>
            <pc:sldMk cId="1057957826" sldId="258"/>
            <ac:spMk id="3" creationId="{7C4ED4F9-7A85-48C4-9E69-0F950E734137}"/>
          </ac:spMkLst>
        </pc:spChg>
      </pc:sldChg>
      <pc:sldChg chg="modSp">
        <pc:chgData name="Mason Cole" userId="e911393877ad0ee3" providerId="LiveId" clId="{3F842226-8888-4DE6-89C0-62A134D54048}" dt="2021-04-29T04:54:22.882" v="17"/>
        <pc:sldMkLst>
          <pc:docMk/>
          <pc:sldMk cId="1225424838" sldId="259"/>
        </pc:sldMkLst>
        <pc:spChg chg="mod">
          <ac:chgData name="Mason Cole" userId="e911393877ad0ee3" providerId="LiveId" clId="{3F842226-8888-4DE6-89C0-62A134D54048}" dt="2021-04-29T04:54:22.882" v="17"/>
          <ac:spMkLst>
            <pc:docMk/>
            <pc:sldMk cId="1225424838" sldId="259"/>
            <ac:spMk id="2" creationId="{B15096D4-6D75-4130-AC52-D9FBAABA40A4}"/>
          </ac:spMkLst>
        </pc:spChg>
        <pc:spChg chg="mod">
          <ac:chgData name="Mason Cole" userId="e911393877ad0ee3" providerId="LiveId" clId="{3F842226-8888-4DE6-89C0-62A134D54048}" dt="2021-04-29T04:54:22.882" v="17"/>
          <ac:spMkLst>
            <pc:docMk/>
            <pc:sldMk cId="1225424838" sldId="259"/>
            <ac:spMk id="3" creationId="{9EDAF597-4381-4A14-AF0D-FCB619C226FD}"/>
          </ac:spMkLst>
        </pc:spChg>
      </pc:sldChg>
      <pc:sldChg chg="modSp mod">
        <pc:chgData name="Mason Cole" userId="e911393877ad0ee3" providerId="LiveId" clId="{3F842226-8888-4DE6-89C0-62A134D54048}" dt="2021-04-29T05:26:29.274" v="50" actId="1076"/>
        <pc:sldMkLst>
          <pc:docMk/>
          <pc:sldMk cId="1905868876" sldId="260"/>
        </pc:sldMkLst>
        <pc:spChg chg="mod">
          <ac:chgData name="Mason Cole" userId="e911393877ad0ee3" providerId="LiveId" clId="{3F842226-8888-4DE6-89C0-62A134D54048}" dt="2021-04-29T04:54:22.882" v="17"/>
          <ac:spMkLst>
            <pc:docMk/>
            <pc:sldMk cId="1905868876" sldId="260"/>
            <ac:spMk id="2" creationId="{AD2D246D-507A-4A83-9414-D41DD8417D08}"/>
          </ac:spMkLst>
        </pc:spChg>
        <pc:spChg chg="mod">
          <ac:chgData name="Mason Cole" userId="e911393877ad0ee3" providerId="LiveId" clId="{3F842226-8888-4DE6-89C0-62A134D54048}" dt="2021-04-29T04:54:22.882" v="17"/>
          <ac:spMkLst>
            <pc:docMk/>
            <pc:sldMk cId="1905868876" sldId="260"/>
            <ac:spMk id="3" creationId="{714D6CC5-E55E-4A34-B8EF-E40A451B24E3}"/>
          </ac:spMkLst>
        </pc:spChg>
        <pc:picChg chg="mod">
          <ac:chgData name="Mason Cole" userId="e911393877ad0ee3" providerId="LiveId" clId="{3F842226-8888-4DE6-89C0-62A134D54048}" dt="2021-04-29T05:26:29.274" v="50" actId="1076"/>
          <ac:picMkLst>
            <pc:docMk/>
            <pc:sldMk cId="1905868876" sldId="260"/>
            <ac:picMk id="4" creationId="{58E04D11-2CBD-4F84-BCED-7E3CF86B8F1F}"/>
          </ac:picMkLst>
        </pc:picChg>
      </pc:sldChg>
      <pc:sldChg chg="modSp mod">
        <pc:chgData name="Mason Cole" userId="e911393877ad0ee3" providerId="LiveId" clId="{3F842226-8888-4DE6-89C0-62A134D54048}" dt="2021-04-29T12:03:27.993" v="481" actId="20577"/>
        <pc:sldMkLst>
          <pc:docMk/>
          <pc:sldMk cId="1340040923" sldId="261"/>
        </pc:sldMkLst>
        <pc:spChg chg="mod">
          <ac:chgData name="Mason Cole" userId="e911393877ad0ee3" providerId="LiveId" clId="{3F842226-8888-4DE6-89C0-62A134D54048}" dt="2021-04-29T12:01:44.635" v="186" actId="20577"/>
          <ac:spMkLst>
            <pc:docMk/>
            <pc:sldMk cId="1340040923" sldId="261"/>
            <ac:spMk id="2" creationId="{DA156DA3-5CF7-4241-9828-43B06A7F5228}"/>
          </ac:spMkLst>
        </pc:spChg>
        <pc:spChg chg="mod">
          <ac:chgData name="Mason Cole" userId="e911393877ad0ee3" providerId="LiveId" clId="{3F842226-8888-4DE6-89C0-62A134D54048}" dt="2021-04-29T12:03:27.993" v="481" actId="20577"/>
          <ac:spMkLst>
            <pc:docMk/>
            <pc:sldMk cId="1340040923" sldId="261"/>
            <ac:spMk id="3" creationId="{EB79CF82-82D1-44C7-B5B0-E22763A0D1FA}"/>
          </ac:spMkLst>
        </pc:spChg>
      </pc:sldChg>
      <pc:sldChg chg="modSp">
        <pc:chgData name="Mason Cole" userId="e911393877ad0ee3" providerId="LiveId" clId="{3F842226-8888-4DE6-89C0-62A134D54048}" dt="2021-04-29T04:54:22.882" v="17"/>
        <pc:sldMkLst>
          <pc:docMk/>
          <pc:sldMk cId="2156031259" sldId="262"/>
        </pc:sldMkLst>
        <pc:spChg chg="mod">
          <ac:chgData name="Mason Cole" userId="e911393877ad0ee3" providerId="LiveId" clId="{3F842226-8888-4DE6-89C0-62A134D54048}" dt="2021-04-29T04:54:22.882" v="17"/>
          <ac:spMkLst>
            <pc:docMk/>
            <pc:sldMk cId="2156031259" sldId="262"/>
            <ac:spMk id="2" creationId="{8925A9E7-874E-45D9-956A-6C19EFF3E455}"/>
          </ac:spMkLst>
        </pc:spChg>
        <pc:spChg chg="mod">
          <ac:chgData name="Mason Cole" userId="e911393877ad0ee3" providerId="LiveId" clId="{3F842226-8888-4DE6-89C0-62A134D54048}" dt="2021-04-29T04:54:22.882" v="17"/>
          <ac:spMkLst>
            <pc:docMk/>
            <pc:sldMk cId="2156031259" sldId="262"/>
            <ac:spMk id="3" creationId="{E973F93B-B32A-453E-909A-D4CAB41AAF4D}"/>
          </ac:spMkLst>
        </pc:spChg>
      </pc:sldChg>
    </pc:docChg>
  </pc:docChgLst>
  <pc:docChgLst>
    <pc:chgData name="Guest User" providerId="Windows Live" clId="Web-{55C561A1-2C73-48EE-839D-E41FB469E4E1}"/>
    <pc:docChg chg="modSld">
      <pc:chgData name="Guest User" userId="" providerId="Windows Live" clId="Web-{55C561A1-2C73-48EE-839D-E41FB469E4E1}" dt="2021-04-28T19:57:51.053" v="612" actId="1076"/>
      <pc:docMkLst>
        <pc:docMk/>
      </pc:docMkLst>
      <pc:sldChg chg="addSp modSp">
        <pc:chgData name="Guest User" userId="" providerId="Windows Live" clId="Web-{55C561A1-2C73-48EE-839D-E41FB469E4E1}" dt="2021-04-28T19:53:30.866" v="597" actId="1076"/>
        <pc:sldMkLst>
          <pc:docMk/>
          <pc:sldMk cId="2072145785" sldId="257"/>
        </pc:sldMkLst>
        <pc:spChg chg="mod">
          <ac:chgData name="Guest User" userId="" providerId="Windows Live" clId="Web-{55C561A1-2C73-48EE-839D-E41FB469E4E1}" dt="2021-04-28T19:42:00.700" v="212" actId="20577"/>
          <ac:spMkLst>
            <pc:docMk/>
            <pc:sldMk cId="2072145785" sldId="257"/>
            <ac:spMk id="3" creationId="{E93E7BB8-1806-4F7C-8A75-D8A8C62ED2C8}"/>
          </ac:spMkLst>
        </pc:spChg>
        <pc:picChg chg="add mod">
          <ac:chgData name="Guest User" userId="" providerId="Windows Live" clId="Web-{55C561A1-2C73-48EE-839D-E41FB469E4E1}" dt="2021-04-28T19:53:30.866" v="597" actId="1076"/>
          <ac:picMkLst>
            <pc:docMk/>
            <pc:sldMk cId="2072145785" sldId="257"/>
            <ac:picMk id="4" creationId="{1BFDEB0B-8704-4D02-A8EF-A455D546BB5D}"/>
          </ac:picMkLst>
        </pc:picChg>
      </pc:sldChg>
      <pc:sldChg chg="addSp modSp">
        <pc:chgData name="Guest User" userId="" providerId="Windows Live" clId="Web-{55C561A1-2C73-48EE-839D-E41FB469E4E1}" dt="2021-04-28T19:57:51.053" v="612" actId="1076"/>
        <pc:sldMkLst>
          <pc:docMk/>
          <pc:sldMk cId="1905868876" sldId="260"/>
        </pc:sldMkLst>
        <pc:spChg chg="mod">
          <ac:chgData name="Guest User" userId="" providerId="Windows Live" clId="Web-{55C561A1-2C73-48EE-839D-E41FB469E4E1}" dt="2021-04-28T19:57:47.069" v="610" actId="20577"/>
          <ac:spMkLst>
            <pc:docMk/>
            <pc:sldMk cId="1905868876" sldId="260"/>
            <ac:spMk id="2" creationId="{AD2D246D-507A-4A83-9414-D41DD8417D08}"/>
          </ac:spMkLst>
        </pc:spChg>
        <pc:spChg chg="mod">
          <ac:chgData name="Guest User" userId="" providerId="Windows Live" clId="Web-{55C561A1-2C73-48EE-839D-E41FB469E4E1}" dt="2021-04-28T19:57:49.413" v="611" actId="20577"/>
          <ac:spMkLst>
            <pc:docMk/>
            <pc:sldMk cId="1905868876" sldId="260"/>
            <ac:spMk id="3" creationId="{714D6CC5-E55E-4A34-B8EF-E40A451B24E3}"/>
          </ac:spMkLst>
        </pc:spChg>
        <pc:picChg chg="add mod">
          <ac:chgData name="Guest User" userId="" providerId="Windows Live" clId="Web-{55C561A1-2C73-48EE-839D-E41FB469E4E1}" dt="2021-04-28T19:57:51.053" v="612" actId="1076"/>
          <ac:picMkLst>
            <pc:docMk/>
            <pc:sldMk cId="1905868876" sldId="260"/>
            <ac:picMk id="4" creationId="{58E04D11-2CBD-4F84-BCED-7E3CF86B8F1F}"/>
          </ac:picMkLst>
        </pc:picChg>
      </pc:sldChg>
      <pc:sldChg chg="modSp">
        <pc:chgData name="Guest User" userId="" providerId="Windows Live" clId="Web-{55C561A1-2C73-48EE-839D-E41FB469E4E1}" dt="2021-04-28T19:45:17.681" v="363" actId="20577"/>
        <pc:sldMkLst>
          <pc:docMk/>
          <pc:sldMk cId="1340040923" sldId="261"/>
        </pc:sldMkLst>
        <pc:spChg chg="mod">
          <ac:chgData name="Guest User" userId="" providerId="Windows Live" clId="Web-{55C561A1-2C73-48EE-839D-E41FB469E4E1}" dt="2021-04-28T19:45:17.681" v="363" actId="20577"/>
          <ac:spMkLst>
            <pc:docMk/>
            <pc:sldMk cId="1340040923" sldId="261"/>
            <ac:spMk id="3" creationId="{EB79CF82-82D1-44C7-B5B0-E22763A0D1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4BFA-52C9-4D96-9CC3-FE1D3FDA8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0AB69-40C9-4C85-B84B-221308694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C181A-DB04-45B6-B687-D26E3751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5F439-CBBB-45CD-AA77-48398158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DA572-A591-4E61-8FAE-C8CF7749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F6CD-3945-41FD-82EB-05CAEFED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CB7B1-E087-4993-A2B4-A0F8FC6C7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B7F38-C77A-41B5-9EDC-45F9F05C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EB2EF-C57D-49CA-8943-398C3E01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2D5D-B967-4E3F-87C0-5EBE430A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6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10A8C-06DC-4CEC-B6A2-C1EDDD3EF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FB45B-9DD8-4812-BF91-30317028F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4C8E6-D972-4ADF-8520-4142DE18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8E7F8-A3CF-4011-A579-6109E603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F23A2-71FC-4CBA-B078-A3492BBD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7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960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69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613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21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90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06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19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B60C-8897-4E46-BAA2-2615AA19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0568-F4A5-4666-9B6A-A7E0449E3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F91C3-0FBD-4845-B2AF-D8EADAF1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0069A-FD76-41F2-90FC-1D30F828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2C42D-7C71-4AC3-8525-F788BF21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00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23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240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C215-CF9C-4635-8B72-BC5F3277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0A78F-5CF3-45F8-92E2-553753AB0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4D09B-29A9-47BF-B26E-80E0BBF1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B1383-BEA6-4C16-B5C1-B1646B5A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9955-1A97-442D-A0E7-B1C09E1F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3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EC48-84C4-45CB-9049-A934308D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5103-3EB9-4659-B0FB-8647F0D44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64E4-636C-436E-BE04-34CF2B169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74AC5-BF5F-4D61-BE33-E6544B03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C9DB2-E112-4FDE-8883-34520EC6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D655D-6DB5-4065-B94B-587A932D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6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4FC0-8B69-4CB7-A2D7-693DA27B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5090-AD83-463E-A467-1045F420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57F74-E8E8-4A70-A3D5-B912495F9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FD665-BD9B-4FE7-AEAA-7E130EB40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5D864-A97D-4A6D-B9A1-1285DE1B4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4D868-7B5B-41C6-AC52-5EA772A1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3BD11-0120-43F6-ACAC-0533FA0C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930BA-4956-45D6-B14C-4461FED0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4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09D0-4F09-4D2F-B711-16CA455A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49C0E-DE36-4C55-9FF0-F4400CB1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B70B8-1AE1-4821-949B-2FD4125F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B189E-109A-40BB-9499-543C3F49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2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DBA5F-E9AB-45E3-8E29-2D07546A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70B51-A0B1-4113-8897-7F502409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20853-EA6D-4E4F-A1FA-15671B7E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2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6A31-BE4A-4057-9742-C46C5A2E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3939-A3A8-41CA-8A63-90E764AAA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4A51D-948D-4197-944C-C52348578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F9561-C329-4766-AD2A-EE82F7A2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EE808-DCF0-4D10-8EEA-357D4E13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9B0D8-07E0-4F32-ABD5-F0F5EEE9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7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F316-72D0-43AC-AE48-F3C2A166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7741E-0A8D-424D-A1B3-784AA0C8E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29457-3A17-48C7-B811-F1F3B65A1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6892A-F9D5-406B-8C56-F45DD42C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D208D-756C-43C3-A477-6BC26F9E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ED373-5D8E-46FB-A865-11C86CCA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7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5EFA0-15ED-4E68-8414-8AD7E06B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7D545-1FE5-45DE-ACA4-8AD3E1795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F206C-3E28-4022-8DA8-1CE0785C1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9DFDE-DABC-488F-B0D9-25F67979F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3E30-A181-4F6F-9730-FB1DAFC76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0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5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9229-98F6-437E-9F63-C8B63C6F5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32527-E524-4966-8800-96A464CBE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B6182-B557-4735-BEAB-799B8121A1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0"/>
          <a:stretch/>
        </p:blipFill>
        <p:spPr>
          <a:xfrm>
            <a:off x="0" y="-1"/>
            <a:ext cx="12216852" cy="6858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B96121-EDF0-4282-B944-00FA63A74974}"/>
              </a:ext>
            </a:extLst>
          </p:cNvPr>
          <p:cNvSpPr txBox="1"/>
          <p:nvPr/>
        </p:nvSpPr>
        <p:spPr>
          <a:xfrm>
            <a:off x="5583115" y="623341"/>
            <a:ext cx="599635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Pokémon Battle Simulator</a:t>
            </a:r>
          </a:p>
          <a:p>
            <a:endParaRPr lang="en-US" sz="6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 Chodaczek</a:t>
            </a:r>
          </a:p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Mason Cole</a:t>
            </a:r>
          </a:p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Keturah Jones</a:t>
            </a:r>
          </a:p>
          <a:p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https://github.com/Luiserebii</a:t>
            </a:r>
          </a:p>
        </p:txBody>
      </p:sp>
    </p:spTree>
    <p:extLst>
      <p:ext uri="{BB962C8B-B14F-4D97-AF65-F5344CB8AC3E}">
        <p14:creationId xmlns:p14="http://schemas.microsoft.com/office/powerpoint/2010/main" val="1698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3CCA-C03A-4A3E-B0D1-D3B06F76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E7BB8-1806-4F7C-8A75-D8A8C62ED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 Pokemon Battle engine coded in Java</a:t>
            </a:r>
          </a:p>
          <a:p>
            <a:r>
              <a:rPr lang="en-US">
                <a:cs typeface="Calibri"/>
              </a:rPr>
              <a:t>Has local and multiplayer options (though not perfect)</a:t>
            </a:r>
          </a:p>
          <a:p>
            <a:r>
              <a:rPr lang="en-US">
                <a:cs typeface="Calibri"/>
              </a:rPr>
              <a:t>Runs from command line</a:t>
            </a:r>
          </a:p>
          <a:p>
            <a:r>
              <a:rPr lang="en-US">
                <a:cs typeface="Calibri"/>
              </a:rPr>
              <a:t>Loads Pokemon team from .txt files and uses the traditional formatting other Pokemon simulators use</a:t>
            </a:r>
          </a:p>
          <a:p>
            <a:pPr lvl="1"/>
            <a:r>
              <a:rPr lang="en-US">
                <a:cs typeface="Calibri"/>
              </a:rPr>
              <a:t>Allows for custom Pokemon team options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1BFDEB0B-8704-4D02-A8EF-A455D546B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271" y="225454"/>
            <a:ext cx="2743200" cy="124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4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D1CD-9D59-4A6E-9954-359FFF31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ED4F9-7A85-48C4-9E69-0F950E73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Whitebox Testing</a:t>
            </a:r>
          </a:p>
          <a:p>
            <a:r>
              <a:rPr lang="en-US"/>
              <a:t>Blackbox Testing (user based)</a:t>
            </a:r>
          </a:p>
          <a:p>
            <a:r>
              <a:rPr lang="en-US"/>
              <a:t>Mock Testing</a:t>
            </a:r>
          </a:p>
        </p:txBody>
      </p:sp>
    </p:spTree>
    <p:extLst>
      <p:ext uri="{BB962C8B-B14F-4D97-AF65-F5344CB8AC3E}">
        <p14:creationId xmlns:p14="http://schemas.microsoft.com/office/powerpoint/2010/main" val="105795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246D-507A-4A83-9414-D41DD841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D6CC5-E55E-4A34-B8EF-E40A451B2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Overall 41% on project, ~70% on </a:t>
            </a:r>
            <a:r>
              <a:rPr lang="en-US" dirty="0" err="1">
                <a:ea typeface="+mn-lt"/>
                <a:cs typeface="+mn-lt"/>
              </a:rPr>
              <a:t>whitebox</a:t>
            </a:r>
            <a:r>
              <a:rPr lang="en-US" dirty="0">
                <a:ea typeface="+mn-lt"/>
                <a:cs typeface="+mn-lt"/>
              </a:rPr>
              <a:t>-tested classes</a:t>
            </a:r>
          </a:p>
          <a:p>
            <a:r>
              <a:rPr lang="en-US" dirty="0">
                <a:ea typeface="+mn-lt"/>
                <a:cs typeface="+mn-lt"/>
              </a:rPr>
              <a:t>Reasons for lack of coverage</a:t>
            </a:r>
          </a:p>
          <a:p>
            <a:pPr lvl="1"/>
            <a:r>
              <a:rPr lang="en-US" dirty="0">
                <a:ea typeface="+mn-lt"/>
                <a:cs typeface="+mn-lt"/>
              </a:rPr>
              <a:t>Hardcoded inputs such as loading in a specific team .txt file from the project made it impossible to cover exception blocks.</a:t>
            </a:r>
          </a:p>
          <a:p>
            <a:pPr lvl="1"/>
            <a:r>
              <a:rPr lang="en-US" dirty="0">
                <a:ea typeface="+mn-lt"/>
                <a:cs typeface="+mn-lt"/>
              </a:rPr>
              <a:t>Some features partly implemented (ex: ultra effective code block)</a:t>
            </a:r>
          </a:p>
          <a:p>
            <a:pPr lvl="1"/>
            <a:r>
              <a:rPr lang="en-US" dirty="0">
                <a:ea typeface="+mn-lt"/>
                <a:cs typeface="+mn-lt"/>
              </a:rPr>
              <a:t>Some classes require mock-testing, which is not included in coverage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58E04D11-2CBD-4F84-BCED-7E3CF86B8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46" y="4063124"/>
            <a:ext cx="4712898" cy="19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6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96D4-6D75-4130-AC52-D9FBAABA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Frustrations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AF597-4381-4A14-AF0D-FCB619C22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Coupling</a:t>
            </a:r>
          </a:p>
          <a:p>
            <a:r>
              <a:rPr lang="en-US" dirty="0"/>
              <a:t>Poor architecture</a:t>
            </a:r>
          </a:p>
          <a:p>
            <a:r>
              <a:rPr lang="en-US" dirty="0"/>
              <a:t>No documentation</a:t>
            </a:r>
          </a:p>
          <a:p>
            <a:r>
              <a:rPr lang="en-US" dirty="0"/>
              <a:t>Some things left unfinished</a:t>
            </a:r>
          </a:p>
          <a:p>
            <a:r>
              <a:rPr lang="en-US" dirty="0"/>
              <a:t>Hardcoded inputs</a:t>
            </a:r>
          </a:p>
        </p:txBody>
      </p:sp>
    </p:spTree>
    <p:extLst>
      <p:ext uri="{BB962C8B-B14F-4D97-AF65-F5344CB8AC3E}">
        <p14:creationId xmlns:p14="http://schemas.microsoft.com/office/powerpoint/2010/main" val="122542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6DA3-5CF7-4241-9828-43B06A7F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And Workarounds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9CF82-82D1-44C7-B5B0-E22763A0D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While the SUT doesn't come with direct specifications or an API, the rules it uses are encoded into the mainline Pokémon games which we can use to facilitate black-box testing.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Automated testing </a:t>
            </a:r>
            <a:r>
              <a:rPr lang="en-US" dirty="0">
                <a:cs typeface="Calibri"/>
              </a:rPr>
              <a:t>prevented by loops on main thread and RNG – Required Manual Black-Box Testing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Multiplayer gets stuck in an infinite loop during Black-Box Testing</a:t>
            </a:r>
          </a:p>
        </p:txBody>
      </p:sp>
    </p:spTree>
    <p:extLst>
      <p:ext uri="{BB962C8B-B14F-4D97-AF65-F5344CB8AC3E}">
        <p14:creationId xmlns:p14="http://schemas.microsoft.com/office/powerpoint/2010/main" val="134004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A9E7-874E-45D9-956A-6C19EFF3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3F93B-B32A-453E-909A-D4CAB41AA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Misspellings (lots)</a:t>
            </a:r>
          </a:p>
          <a:p>
            <a:r>
              <a:rPr lang="en-US"/>
              <a:t>Current and base stats are the same array</a:t>
            </a:r>
          </a:p>
          <a:p>
            <a:r>
              <a:rPr lang="en-US"/>
              <a:t>No input sanitization</a:t>
            </a:r>
          </a:p>
          <a:p>
            <a:r>
              <a:rPr lang="en-US"/>
              <a:t>Two of the three constructors for Pokémon don’t initialize their moves</a:t>
            </a:r>
          </a:p>
          <a:p>
            <a:r>
              <a:rPr lang="en-US"/>
              <a:t>Team input and move input are on the same input stream in the server</a:t>
            </a:r>
          </a:p>
        </p:txBody>
      </p:sp>
    </p:spTree>
    <p:extLst>
      <p:ext uri="{BB962C8B-B14F-4D97-AF65-F5344CB8AC3E}">
        <p14:creationId xmlns:p14="http://schemas.microsoft.com/office/powerpoint/2010/main" val="215603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253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Retrospect</vt:lpstr>
      <vt:lpstr>PowerPoint Presentation</vt:lpstr>
      <vt:lpstr>The SUT</vt:lpstr>
      <vt:lpstr>Types of Testing</vt:lpstr>
      <vt:lpstr>Coverage Report</vt:lpstr>
      <vt:lpstr>Frustrations</vt:lpstr>
      <vt:lpstr>Some Examples And Workarounds</vt:lpstr>
      <vt:lpstr>Faults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Chodaczek</dc:creator>
  <cp:lastModifiedBy>Mason Cole</cp:lastModifiedBy>
  <cp:revision>1</cp:revision>
  <dcterms:created xsi:type="dcterms:W3CDTF">2021-04-27T22:45:51Z</dcterms:created>
  <dcterms:modified xsi:type="dcterms:W3CDTF">2021-04-29T12:03:29Z</dcterms:modified>
</cp:coreProperties>
</file>