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  <a:p>
            <a:r>
              <a:rPr lang="en-US" dirty="0"/>
              <a:t>Blackbox Testing (?)</a:t>
            </a:r>
          </a:p>
          <a:p>
            <a:r>
              <a:rPr lang="en-US" dirty="0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(Coverage report?)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Poor architecture</a:t>
            </a:r>
          </a:p>
          <a:p>
            <a:r>
              <a:rPr lang="en-US" dirty="0"/>
              <a:t>No documentation</a:t>
            </a:r>
          </a:p>
          <a:p>
            <a:r>
              <a:rPr lang="en-US" dirty="0"/>
              <a:t>Some things left unfinished</a:t>
            </a:r>
          </a:p>
          <a:p>
            <a:r>
              <a:rPr lang="en-US" dirty="0"/>
              <a:t>Hardcoded inputs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(Specific examples of frustrating things?)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Misspellings (lots)</a:t>
            </a:r>
          </a:p>
          <a:p>
            <a:r>
              <a:rPr lang="en-US" dirty="0"/>
              <a:t>Current and base stats are the same array</a:t>
            </a:r>
          </a:p>
          <a:p>
            <a:r>
              <a:rPr lang="en-US" dirty="0"/>
              <a:t>No input sanitization</a:t>
            </a:r>
          </a:p>
          <a:p>
            <a:r>
              <a:rPr lang="en-US" dirty="0"/>
              <a:t>Two of the three constructors for Pokémon don’t initialize their moves</a:t>
            </a:r>
          </a:p>
          <a:p>
            <a:r>
              <a:rPr lang="en-US" dirty="0"/>
              <a:t>Team input and move input are on the same input stream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SUT</vt:lpstr>
      <vt:lpstr>Types of Testing</vt:lpstr>
      <vt:lpstr>(Coverage report?)</vt:lpstr>
      <vt:lpstr>Frustrations</vt:lpstr>
      <vt:lpstr>(Specific examples of frustrating things?)</vt:lpstr>
      <vt:lpstr>Faults (?)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Matthew Chodaczek</cp:lastModifiedBy>
  <cp:revision>2</cp:revision>
  <dcterms:created xsi:type="dcterms:W3CDTF">2021-04-27T22:45:51Z</dcterms:created>
  <dcterms:modified xsi:type="dcterms:W3CDTF">2021-04-27T22:57:50Z</dcterms:modified>
</cp:coreProperties>
</file>