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561A1-2C73-48EE-839D-E41FB469E4E1}" v="1248" dt="2021-04-28T19:57:51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48" y="1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on Cole" userId="e911393877ad0ee3" providerId="LiveId" clId="{3F842226-8888-4DE6-89C0-62A134D54048}"/>
    <pc:docChg chg="modSld">
      <pc:chgData name="Mason Cole" userId="e911393877ad0ee3" providerId="LiveId" clId="{3F842226-8888-4DE6-89C0-62A134D54048}" dt="2021-04-28T02:18:17.645" v="16" actId="20577"/>
      <pc:docMkLst>
        <pc:docMk/>
      </pc:docMkLst>
      <pc:sldChg chg="modSp mod">
        <pc:chgData name="Mason Cole" userId="e911393877ad0ee3" providerId="LiveId" clId="{3F842226-8888-4DE6-89C0-62A134D54048}" dt="2021-04-28T02:18:17.645" v="16" actId="20577"/>
        <pc:sldMkLst>
          <pc:docMk/>
          <pc:sldMk cId="1057957826" sldId="258"/>
        </pc:sldMkLst>
        <pc:spChg chg="mod">
          <ac:chgData name="Mason Cole" userId="e911393877ad0ee3" providerId="LiveId" clId="{3F842226-8888-4DE6-89C0-62A134D54048}" dt="2021-04-28T02:18:17.645" v="16" actId="20577"/>
          <ac:spMkLst>
            <pc:docMk/>
            <pc:sldMk cId="1057957826" sldId="258"/>
            <ac:spMk id="3" creationId="{7C4ED4F9-7A85-48C4-9E69-0F950E734137}"/>
          </ac:spMkLst>
        </pc:spChg>
      </pc:sldChg>
    </pc:docChg>
  </pc:docChgLst>
  <pc:docChgLst>
    <pc:chgData name="Guest User" providerId="Windows Live" clId="Web-{55C561A1-2C73-48EE-839D-E41FB469E4E1}"/>
    <pc:docChg chg="modSld">
      <pc:chgData name="Guest User" userId="" providerId="Windows Live" clId="Web-{55C561A1-2C73-48EE-839D-E41FB469E4E1}" dt="2021-04-28T19:57:51.053" v="612" actId="1076"/>
      <pc:docMkLst>
        <pc:docMk/>
      </pc:docMkLst>
      <pc:sldChg chg="addSp modSp">
        <pc:chgData name="Guest User" userId="" providerId="Windows Live" clId="Web-{55C561A1-2C73-48EE-839D-E41FB469E4E1}" dt="2021-04-28T19:53:30.866" v="597" actId="1076"/>
        <pc:sldMkLst>
          <pc:docMk/>
          <pc:sldMk cId="2072145785" sldId="257"/>
        </pc:sldMkLst>
        <pc:spChg chg="mod">
          <ac:chgData name="Guest User" userId="" providerId="Windows Live" clId="Web-{55C561A1-2C73-48EE-839D-E41FB469E4E1}" dt="2021-04-28T19:42:00.700" v="212" actId="20577"/>
          <ac:spMkLst>
            <pc:docMk/>
            <pc:sldMk cId="2072145785" sldId="257"/>
            <ac:spMk id="3" creationId="{E93E7BB8-1806-4F7C-8A75-D8A8C62ED2C8}"/>
          </ac:spMkLst>
        </pc:spChg>
        <pc:picChg chg="add mod">
          <ac:chgData name="Guest User" userId="" providerId="Windows Live" clId="Web-{55C561A1-2C73-48EE-839D-E41FB469E4E1}" dt="2021-04-28T19:53:30.866" v="597" actId="1076"/>
          <ac:picMkLst>
            <pc:docMk/>
            <pc:sldMk cId="2072145785" sldId="257"/>
            <ac:picMk id="4" creationId="{1BFDEB0B-8704-4D02-A8EF-A455D546BB5D}"/>
          </ac:picMkLst>
        </pc:picChg>
      </pc:sldChg>
      <pc:sldChg chg="addSp modSp">
        <pc:chgData name="Guest User" userId="" providerId="Windows Live" clId="Web-{55C561A1-2C73-48EE-839D-E41FB469E4E1}" dt="2021-04-28T19:57:51.053" v="612" actId="1076"/>
        <pc:sldMkLst>
          <pc:docMk/>
          <pc:sldMk cId="1905868876" sldId="260"/>
        </pc:sldMkLst>
        <pc:spChg chg="mod">
          <ac:chgData name="Guest User" userId="" providerId="Windows Live" clId="Web-{55C561A1-2C73-48EE-839D-E41FB469E4E1}" dt="2021-04-28T19:57:47.069" v="610" actId="2057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Guest User" userId="" providerId="Windows Live" clId="Web-{55C561A1-2C73-48EE-839D-E41FB469E4E1}" dt="2021-04-28T19:57:49.413" v="611" actId="20577"/>
          <ac:spMkLst>
            <pc:docMk/>
            <pc:sldMk cId="1905868876" sldId="260"/>
            <ac:spMk id="3" creationId="{714D6CC5-E55E-4A34-B8EF-E40A451B24E3}"/>
          </ac:spMkLst>
        </pc:spChg>
        <pc:picChg chg="add mod">
          <ac:chgData name="Guest User" userId="" providerId="Windows Live" clId="Web-{55C561A1-2C73-48EE-839D-E41FB469E4E1}" dt="2021-04-28T19:57:51.053" v="612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Guest User" userId="" providerId="Windows Live" clId="Web-{55C561A1-2C73-48EE-839D-E41FB469E4E1}" dt="2021-04-28T19:45:17.681" v="363" actId="20577"/>
        <pc:sldMkLst>
          <pc:docMk/>
          <pc:sldMk cId="1340040923" sldId="261"/>
        </pc:sldMkLst>
        <pc:spChg chg="mod">
          <ac:chgData name="Guest User" userId="" providerId="Windows Live" clId="Web-{55C561A1-2C73-48EE-839D-E41FB469E4E1}" dt="2021-04-28T19:45:17.681" v="363" actId="20577"/>
          <ac:spMkLst>
            <pc:docMk/>
            <pc:sldMk cId="1340040923" sldId="261"/>
            <ac:spMk id="3" creationId="{EB79CF82-82D1-44C7-B5B0-E22763A0D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Pokemon Battle engine coded in Java</a:t>
            </a:r>
          </a:p>
          <a:p>
            <a:r>
              <a:rPr lang="en-US">
                <a:cs typeface="Calibri"/>
              </a:rPr>
              <a:t>Has local and multiplayer options (though not perfect)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Runs from command line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Loads Pokemon team from .txt files and uses the traditional formatting other Pokemon simulators use</a:t>
            </a:r>
          </a:p>
          <a:p>
            <a:pPr lvl="1"/>
            <a:r>
              <a:rPr lang="en-US">
                <a:cs typeface="Calibri"/>
              </a:rPr>
              <a:t>Allows for custom Pokemon team options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BFDEB0B-8704-4D02-A8EF-A455D546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225454"/>
            <a:ext cx="2743200" cy="12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  <a:p>
            <a:r>
              <a:rPr lang="en-US" dirty="0"/>
              <a:t>Blackbox Testing (user based)</a:t>
            </a:r>
          </a:p>
          <a:p>
            <a:r>
              <a:rPr lang="en-US" dirty="0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Overall 41% on project, ~70% on whitebox-tested classes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Reasons for lack of coverage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Hardcoded inputs such as loading in a specific team .txt file from the project made it impossible to cover exception blocks.</a:t>
            </a:r>
          </a:p>
          <a:p>
            <a:pPr lvl="1"/>
            <a:r>
              <a:rPr lang="en-US">
                <a:ea typeface="+mn-lt"/>
                <a:cs typeface="+mn-lt"/>
              </a:rPr>
              <a:t>Some features partly implemented (ex: ultra effective code block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Some classes require mock-testing, which is not included in coverage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E04D11-2CBD-4F84-BCED-7E3CF86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6" y="4531814"/>
            <a:ext cx="471289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Poor architecture</a:t>
            </a:r>
          </a:p>
          <a:p>
            <a:r>
              <a:rPr lang="en-US" dirty="0"/>
              <a:t>No documentation</a:t>
            </a:r>
          </a:p>
          <a:p>
            <a:r>
              <a:rPr lang="en-US" dirty="0"/>
              <a:t>Some things left unfinished</a:t>
            </a:r>
          </a:p>
          <a:p>
            <a:r>
              <a:rPr lang="en-US" dirty="0"/>
              <a:t>Hardcoded inputs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(Specific examples of frustrating things?)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Misspellings (lots)</a:t>
            </a:r>
          </a:p>
          <a:p>
            <a:r>
              <a:rPr lang="en-US" dirty="0"/>
              <a:t>Current and base stats are the same array</a:t>
            </a:r>
          </a:p>
          <a:p>
            <a:r>
              <a:rPr lang="en-US" dirty="0"/>
              <a:t>No input sanitization</a:t>
            </a:r>
          </a:p>
          <a:p>
            <a:r>
              <a:rPr lang="en-US" dirty="0"/>
              <a:t>Two of the three constructors for Pokémon don’t initialize their moves</a:t>
            </a:r>
          </a:p>
          <a:p>
            <a:r>
              <a:rPr lang="en-US" dirty="0"/>
              <a:t>Team input and move input are on the same input stream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The SUT</vt:lpstr>
      <vt:lpstr>Types of Testing</vt:lpstr>
      <vt:lpstr>Coverage Report</vt:lpstr>
      <vt:lpstr>Frustrations</vt:lpstr>
      <vt:lpstr>(Specific examples of frustrating things?)</vt:lpstr>
      <vt:lpstr>Faults (?)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lastModifiedBy>Mason Cole</cp:lastModifiedBy>
  <cp:revision>81</cp:revision>
  <dcterms:created xsi:type="dcterms:W3CDTF">2021-04-27T22:45:51Z</dcterms:created>
  <dcterms:modified xsi:type="dcterms:W3CDTF">2021-04-28T19:57:53Z</dcterms:modified>
</cp:coreProperties>
</file>