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42226-8888-4DE6-89C0-62A134D54048}" v="1" dt="2021-04-29T04:54:22.882"/>
    <p1510:client id="{55C561A1-2C73-48EE-839D-E41FB469E4E1}" v="1248" dt="2021-04-28T19:57:51.053"/>
    <p1510:client id="{883C95B4-422D-48CC-BD13-244E137905ED}" v="4" dt="2021-04-28T22:43:4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83C95B4-422D-48CC-BD13-244E137905ED}"/>
    <pc:docChg chg="modSld">
      <pc:chgData name="Guest User" userId="" providerId="Windows Live" clId="Web-{883C95B4-422D-48CC-BD13-244E137905ED}" dt="2021-04-28T22:43:48.177" v="0" actId="20577"/>
      <pc:docMkLst>
        <pc:docMk/>
      </pc:docMkLst>
      <pc:sldChg chg="modSp">
        <pc:chgData name="Guest User" userId="" providerId="Windows Live" clId="Web-{883C95B4-422D-48CC-BD13-244E137905ED}" dt="2021-04-28T22:43:48.177" v="0" actId="20577"/>
        <pc:sldMkLst>
          <pc:docMk/>
          <pc:sldMk cId="2156031259" sldId="262"/>
        </pc:sldMkLst>
        <pc:spChg chg="mod">
          <ac:chgData name="Guest User" userId="" providerId="Windows Live" clId="Web-{883C95B4-422D-48CC-BD13-244E137905ED}" dt="2021-04-28T22:43:48.177" v="0" actId="20577"/>
          <ac:spMkLst>
            <pc:docMk/>
            <pc:sldMk cId="2156031259" sldId="262"/>
            <ac:spMk id="2" creationId="{8925A9E7-874E-45D9-956A-6C19EFF3E455}"/>
          </ac:spMkLst>
        </pc:spChg>
      </pc:sldChg>
    </pc:docChg>
  </pc:docChgLst>
  <pc:docChgLst>
    <pc:chgData name="Mason Cole" userId="e911393877ad0ee3" providerId="LiveId" clId="{3F842226-8888-4DE6-89C0-62A134D54048}"/>
    <pc:docChg chg="modSld">
      <pc:chgData name="Mason Cole" userId="e911393877ad0ee3" providerId="LiveId" clId="{3F842226-8888-4DE6-89C0-62A134D54048}" dt="2021-04-29T04:54:31.201" v="46" actId="1036"/>
      <pc:docMkLst>
        <pc:docMk/>
      </pc:docMkLst>
      <pc:sldChg chg="modSp">
        <pc:chgData name="Mason Cole" userId="e911393877ad0ee3" providerId="LiveId" clId="{3F842226-8888-4DE6-89C0-62A134D54048}" dt="2021-04-29T04:54:22.882" v="17"/>
        <pc:sldMkLst>
          <pc:docMk/>
          <pc:sldMk cId="2072145785" sldId="257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2" creationId="{8EC33CCA-C03A-4A3E-B0D1-D3B06F760CBF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3" creationId="{E93E7BB8-1806-4F7C-8A75-D8A8C62ED2C8}"/>
          </ac:spMkLst>
        </pc:spChg>
      </pc:sldChg>
      <pc:sldChg chg="modSp mod">
        <pc:chgData name="Mason Cole" userId="e911393877ad0ee3" providerId="LiveId" clId="{3F842226-8888-4DE6-89C0-62A134D54048}" dt="2021-04-29T04:54:22.882" v="1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2" creationId="{7F73D1CD-9D59-4A6E-9954-359FFF31AE06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3" creationId="{7C4ED4F9-7A85-48C4-9E69-0F950E734137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225424838" sldId="259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2" creationId="{B15096D4-6D75-4130-AC52-D9FBAABA40A4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3" creationId="{9EDAF597-4381-4A14-AF0D-FCB619C226FD}"/>
          </ac:spMkLst>
        </pc:spChg>
      </pc:sldChg>
      <pc:sldChg chg="modSp mod">
        <pc:chgData name="Mason Cole" userId="e911393877ad0ee3" providerId="LiveId" clId="{3F842226-8888-4DE6-89C0-62A134D54048}" dt="2021-04-29T04:54:31.201" v="46" actId="1036"/>
        <pc:sldMkLst>
          <pc:docMk/>
          <pc:sldMk cId="1905868876" sldId="260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3F842226-8888-4DE6-89C0-62A134D54048}" dt="2021-04-29T04:54:31.201" v="46" actId="103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340040923" sldId="261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340040923" sldId="261"/>
            <ac:spMk id="2" creationId="{DA156DA3-5CF7-4241-9828-43B06A7F522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340040923" sldId="261"/>
            <ac:spMk id="3" creationId="{EB79CF82-82D1-44C7-B5B0-E22763A0D1FA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2156031259" sldId="262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2" creationId="{8925A9E7-874E-45D9-956A-6C19EFF3E455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6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Pokemon Battle engine coded in Java</a:t>
            </a:r>
          </a:p>
          <a:p>
            <a:r>
              <a:rPr lang="en-US">
                <a:cs typeface="Calibri"/>
              </a:rPr>
              <a:t>Has local and multiplayer options (though not perfect)</a:t>
            </a:r>
          </a:p>
          <a:p>
            <a:r>
              <a:rPr lang="en-US">
                <a:cs typeface="Calibri"/>
              </a:rPr>
              <a:t>Runs from command line</a:t>
            </a:r>
          </a:p>
          <a:p>
            <a:r>
              <a:rPr lang="en-US">
                <a:cs typeface="Calibri"/>
              </a:rPr>
              <a:t>Loads Pokemon team from .txt files and uses the traditional formatting other Pokemon simulators use</a:t>
            </a:r>
          </a:p>
          <a:p>
            <a:pPr lvl="1"/>
            <a:r>
              <a:rPr lang="en-US">
                <a:cs typeface="Calibri"/>
              </a:rPr>
              <a:t>Allows for custom Pokemon team options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Whitebox Testing</a:t>
            </a:r>
          </a:p>
          <a:p>
            <a:r>
              <a:rPr lang="en-US"/>
              <a:t>Blackbox Testing (user based)</a:t>
            </a:r>
          </a:p>
          <a:p>
            <a:r>
              <a:rPr lang="en-US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Overall 41% on project, ~70% on whitebox-tested classes</a:t>
            </a:r>
          </a:p>
          <a:p>
            <a:r>
              <a:rPr lang="en-US">
                <a:ea typeface="+mn-lt"/>
                <a:cs typeface="+mn-lt"/>
              </a:rPr>
              <a:t>Reasons for lack of coverage</a:t>
            </a:r>
          </a:p>
          <a:p>
            <a:pPr lvl="1"/>
            <a:r>
              <a:rPr lang="en-US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>
                <a:ea typeface="+mn-lt"/>
                <a:cs typeface="+mn-lt"/>
              </a:rPr>
              <a:t>Some features partly implemented (ex: ultra effective code block)</a:t>
            </a:r>
          </a:p>
          <a:p>
            <a:pPr lvl="1"/>
            <a:r>
              <a:rPr lang="en-US">
                <a:ea typeface="+mn-lt"/>
                <a:cs typeface="+mn-lt"/>
              </a:rPr>
              <a:t>Some classes require mock-testing, which is not included in coverage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46" y="4063124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Coupling</a:t>
            </a:r>
          </a:p>
          <a:p>
            <a:r>
              <a:rPr lang="en-US"/>
              <a:t>Poor architecture</a:t>
            </a:r>
          </a:p>
          <a:p>
            <a:r>
              <a:rPr lang="en-US"/>
              <a:t>No documentation</a:t>
            </a:r>
          </a:p>
          <a:p>
            <a:r>
              <a:rPr lang="en-US"/>
              <a:t>Some things left unfinished</a:t>
            </a:r>
          </a:p>
          <a:p>
            <a:r>
              <a:rPr lang="en-US"/>
              <a:t>Hardcoded inputs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(Specific examples of frustrating things?)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Misspellings (lots)</a:t>
            </a:r>
          </a:p>
          <a:p>
            <a:r>
              <a:rPr lang="en-US"/>
              <a:t>Current and base stats are the same array</a:t>
            </a:r>
          </a:p>
          <a:p>
            <a:r>
              <a:rPr lang="en-US"/>
              <a:t>No input sanitization</a:t>
            </a:r>
          </a:p>
          <a:p>
            <a:r>
              <a:rPr lang="en-US"/>
              <a:t>Two of the three constructors for Pokémon don’t initialize their moves</a:t>
            </a:r>
          </a:p>
          <a:p>
            <a:r>
              <a:rPr lang="en-US"/>
              <a:t>Team input and move input are on the same input stream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The SUT</vt:lpstr>
      <vt:lpstr>Types of Testing</vt:lpstr>
      <vt:lpstr>Coverage Report</vt:lpstr>
      <vt:lpstr>Frustrations</vt:lpstr>
      <vt:lpstr>(Specific examples of frustrating things?)</vt:lpstr>
      <vt:lpstr>Faults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Mason Cole</cp:lastModifiedBy>
  <cp:revision>1</cp:revision>
  <dcterms:created xsi:type="dcterms:W3CDTF">2021-04-27T22:45:51Z</dcterms:created>
  <dcterms:modified xsi:type="dcterms:W3CDTF">2021-04-29T04:54:37Z</dcterms:modified>
</cp:coreProperties>
</file>