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42226-8888-4DE6-89C0-62A134D54048}" v="1" dt="2021-04-29T04:54:22.882"/>
    <p1510:client id="{55C561A1-2C73-48EE-839D-E41FB469E4E1}" v="1248" dt="2021-04-28T19:57:51.053"/>
    <p1510:client id="{883C95B4-422D-48CC-BD13-244E137905ED}" v="4" dt="2021-04-28T22:43:4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8" y="1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83C95B4-422D-48CC-BD13-244E137905ED}"/>
    <pc:docChg chg="modSld">
      <pc:chgData name="Guest User" userId="" providerId="Windows Live" clId="Web-{883C95B4-422D-48CC-BD13-244E137905ED}" dt="2021-04-28T22:43:48.177" v="0" actId="20577"/>
      <pc:docMkLst>
        <pc:docMk/>
      </pc:docMkLst>
      <pc:sldChg chg="modSp">
        <pc:chgData name="Guest User" userId="" providerId="Windows Live" clId="Web-{883C95B4-422D-48CC-BD13-244E137905ED}" dt="2021-04-28T22:43:48.177" v="0" actId="20577"/>
        <pc:sldMkLst>
          <pc:docMk/>
          <pc:sldMk cId="2156031259" sldId="262"/>
        </pc:sldMkLst>
        <pc:spChg chg="mod">
          <ac:chgData name="Guest User" userId="" providerId="Windows Live" clId="Web-{883C95B4-422D-48CC-BD13-244E137905ED}" dt="2021-04-28T22:43:48.177" v="0" actId="20577"/>
          <ac:spMkLst>
            <pc:docMk/>
            <pc:sldMk cId="2156031259" sldId="262"/>
            <ac:spMk id="2" creationId="{8925A9E7-874E-45D9-956A-6C19EFF3E455}"/>
          </ac:spMkLst>
        </pc:spChg>
      </pc:sldChg>
    </pc:docChg>
  </pc:docChgLst>
  <pc:docChgLst>
    <pc:chgData name="Mason Cole" userId="e911393877ad0ee3" providerId="LiveId" clId="{3F842226-8888-4DE6-89C0-62A134D54048}"/>
    <pc:docChg chg="undo redo custSel modSld">
      <pc:chgData name="Mason Cole" userId="e911393877ad0ee3" providerId="LiveId" clId="{3F842226-8888-4DE6-89C0-62A134D54048}" dt="2021-04-29T11:06:35.181" v="143" actId="20577"/>
      <pc:docMkLst>
        <pc:docMk/>
      </pc:docMkLst>
      <pc:sldChg chg="modSp">
        <pc:chgData name="Mason Cole" userId="e911393877ad0ee3" providerId="LiveId" clId="{3F842226-8888-4DE6-89C0-62A134D54048}" dt="2021-04-29T04:54:22.882" v="17"/>
        <pc:sldMkLst>
          <pc:docMk/>
          <pc:sldMk cId="2072145785" sldId="257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2" creationId="{8EC33CCA-C03A-4A3E-B0D1-D3B06F760CBF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3" creationId="{E93E7BB8-1806-4F7C-8A75-D8A8C62ED2C8}"/>
          </ac:spMkLst>
        </pc:spChg>
      </pc:sldChg>
      <pc:sldChg chg="modSp mod">
        <pc:chgData name="Mason Cole" userId="e911393877ad0ee3" providerId="LiveId" clId="{3F842226-8888-4DE6-89C0-62A134D54048}" dt="2021-04-29T04:54:22.882" v="17"/>
        <pc:sldMkLst>
          <pc:docMk/>
          <pc:sldMk cId="1057957826" sldId="258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2" creationId="{7F73D1CD-9D59-4A6E-9954-359FFF31AE06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3" creationId="{7C4ED4F9-7A85-48C4-9E69-0F950E734137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1225424838" sldId="259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2" creationId="{B15096D4-6D75-4130-AC52-D9FBAABA40A4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3" creationId="{9EDAF597-4381-4A14-AF0D-FCB619C226FD}"/>
          </ac:spMkLst>
        </pc:spChg>
      </pc:sldChg>
      <pc:sldChg chg="modSp mod">
        <pc:chgData name="Mason Cole" userId="e911393877ad0ee3" providerId="LiveId" clId="{3F842226-8888-4DE6-89C0-62A134D54048}" dt="2021-04-29T05:26:29.274" v="50" actId="1076"/>
        <pc:sldMkLst>
          <pc:docMk/>
          <pc:sldMk cId="1905868876" sldId="260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3" creationId="{714D6CC5-E55E-4A34-B8EF-E40A451B24E3}"/>
          </ac:spMkLst>
        </pc:spChg>
        <pc:picChg chg="mod">
          <ac:chgData name="Mason Cole" userId="e911393877ad0ee3" providerId="LiveId" clId="{3F842226-8888-4DE6-89C0-62A134D54048}" dt="2021-04-29T05:26:29.274" v="50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 mod">
        <pc:chgData name="Mason Cole" userId="e911393877ad0ee3" providerId="LiveId" clId="{3F842226-8888-4DE6-89C0-62A134D54048}" dt="2021-04-29T11:06:35.181" v="143" actId="20577"/>
        <pc:sldMkLst>
          <pc:docMk/>
          <pc:sldMk cId="1340040923" sldId="261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340040923" sldId="261"/>
            <ac:spMk id="2" creationId="{DA156DA3-5CF7-4241-9828-43B06A7F5228}"/>
          </ac:spMkLst>
        </pc:spChg>
        <pc:spChg chg="mod">
          <ac:chgData name="Mason Cole" userId="e911393877ad0ee3" providerId="LiveId" clId="{3F842226-8888-4DE6-89C0-62A134D54048}" dt="2021-04-29T11:06:35.181" v="143" actId="20577"/>
          <ac:spMkLst>
            <pc:docMk/>
            <pc:sldMk cId="1340040923" sldId="261"/>
            <ac:spMk id="3" creationId="{EB79CF82-82D1-44C7-B5B0-E22763A0D1FA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2156031259" sldId="262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2" creationId="{8925A9E7-874E-45D9-956A-6C19EFF3E455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3" creationId="{E973F93B-B32A-453E-909A-D4CAB41AAF4D}"/>
          </ac:spMkLst>
        </pc:spChg>
      </pc:sldChg>
    </pc:docChg>
  </pc:docChgLst>
  <pc:docChgLst>
    <pc:chgData name="Guest User" providerId="Windows Live" clId="Web-{55C561A1-2C73-48EE-839D-E41FB469E4E1}"/>
    <pc:docChg chg="modSld">
      <pc:chgData name="Guest User" userId="" providerId="Windows Live" clId="Web-{55C561A1-2C73-48EE-839D-E41FB469E4E1}" dt="2021-04-28T19:57:51.053" v="612" actId="1076"/>
      <pc:docMkLst>
        <pc:docMk/>
      </pc:docMkLst>
      <pc:sldChg chg="addSp modSp">
        <pc:chgData name="Guest User" userId="" providerId="Windows Live" clId="Web-{55C561A1-2C73-48EE-839D-E41FB469E4E1}" dt="2021-04-28T19:53:30.866" v="597" actId="1076"/>
        <pc:sldMkLst>
          <pc:docMk/>
          <pc:sldMk cId="2072145785" sldId="257"/>
        </pc:sldMkLst>
        <pc:spChg chg="mod">
          <ac:chgData name="Guest User" userId="" providerId="Windows Live" clId="Web-{55C561A1-2C73-48EE-839D-E41FB469E4E1}" dt="2021-04-28T19:42:00.700" v="212" actId="20577"/>
          <ac:spMkLst>
            <pc:docMk/>
            <pc:sldMk cId="2072145785" sldId="257"/>
            <ac:spMk id="3" creationId="{E93E7BB8-1806-4F7C-8A75-D8A8C62ED2C8}"/>
          </ac:spMkLst>
        </pc:spChg>
        <pc:picChg chg="add mod">
          <ac:chgData name="Guest User" userId="" providerId="Windows Live" clId="Web-{55C561A1-2C73-48EE-839D-E41FB469E4E1}" dt="2021-04-28T19:53:30.866" v="597" actId="1076"/>
          <ac:picMkLst>
            <pc:docMk/>
            <pc:sldMk cId="2072145785" sldId="257"/>
            <ac:picMk id="4" creationId="{1BFDEB0B-8704-4D02-A8EF-A455D546BB5D}"/>
          </ac:picMkLst>
        </pc:picChg>
      </pc:sldChg>
      <pc:sldChg chg="addSp modSp">
        <pc:chgData name="Guest User" userId="" providerId="Windows Live" clId="Web-{55C561A1-2C73-48EE-839D-E41FB469E4E1}" dt="2021-04-28T19:57:51.053" v="612" actId="1076"/>
        <pc:sldMkLst>
          <pc:docMk/>
          <pc:sldMk cId="1905868876" sldId="260"/>
        </pc:sldMkLst>
        <pc:spChg chg="mod">
          <ac:chgData name="Guest User" userId="" providerId="Windows Live" clId="Web-{55C561A1-2C73-48EE-839D-E41FB469E4E1}" dt="2021-04-28T19:57:47.069" v="610" actId="2057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Guest User" userId="" providerId="Windows Live" clId="Web-{55C561A1-2C73-48EE-839D-E41FB469E4E1}" dt="2021-04-28T19:57:49.413" v="611" actId="20577"/>
          <ac:spMkLst>
            <pc:docMk/>
            <pc:sldMk cId="1905868876" sldId="260"/>
            <ac:spMk id="3" creationId="{714D6CC5-E55E-4A34-B8EF-E40A451B24E3}"/>
          </ac:spMkLst>
        </pc:spChg>
        <pc:picChg chg="add mod">
          <ac:chgData name="Guest User" userId="" providerId="Windows Live" clId="Web-{55C561A1-2C73-48EE-839D-E41FB469E4E1}" dt="2021-04-28T19:57:51.053" v="612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">
        <pc:chgData name="Guest User" userId="" providerId="Windows Live" clId="Web-{55C561A1-2C73-48EE-839D-E41FB469E4E1}" dt="2021-04-28T19:45:17.681" v="363" actId="20577"/>
        <pc:sldMkLst>
          <pc:docMk/>
          <pc:sldMk cId="1340040923" sldId="261"/>
        </pc:sldMkLst>
        <pc:spChg chg="mod">
          <ac:chgData name="Guest User" userId="" providerId="Windows Live" clId="Web-{55C561A1-2C73-48EE-839D-E41FB469E4E1}" dt="2021-04-28T19:45:17.681" v="363" actId="20577"/>
          <ac:spMkLst>
            <pc:docMk/>
            <pc:sldMk cId="1340040923" sldId="261"/>
            <ac:spMk id="3" creationId="{EB79CF82-82D1-44C7-B5B0-E22763A0D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BFA-52C9-4D96-9CC3-FE1D3FDA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0AB69-40C9-4C85-B84B-22130869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181A-DB04-45B6-B687-D26E375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439-CBBB-45CD-AA77-4839815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572-A591-4E61-8FAE-C8CF774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6CD-3945-41FD-82EB-05CAEFE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7B1-E087-4993-A2B4-A0F8FC6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7F38-C77A-41B5-9EDC-45F9F05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2EF-C57D-49CA-8943-398C3E0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D5D-B967-4E3F-87C0-5EBE430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0A8C-06DC-4CEC-B6A2-C1EDDD3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B45B-9DD8-4812-BF91-30317028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C8E6-D972-4ADF-8520-4142DE1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E7F8-A3CF-4011-A579-6109E60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23A2-71FC-4CBA-B078-A3492BB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6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1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60C-8897-4E46-BAA2-2615AA1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568-F4A5-4666-9B6A-A7E0449E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1C3-0FBD-4845-B2AF-D8EADAF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069A-FD76-41F2-90FC-1D30F82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42D-7C71-4AC3-8525-F788BF2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3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4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215-CF9C-4635-8B72-BC5F327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A78F-5CF3-45F8-92E2-553753A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09B-29A9-47BF-B26E-80E0BB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383-BEA6-4C16-B5C1-B1646B5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955-1A97-442D-A0E7-B1C09E1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EC48-84C4-45CB-9049-A934308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5103-3EB9-4659-B0FB-8647F0D4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64E4-636C-436E-BE04-34CF2B1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4AC5-BF5F-4D61-BE33-E6544B03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9DB2-E112-4FDE-8883-34520EC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655D-6DB5-4065-B94B-587A932D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FC0-8B69-4CB7-A2D7-693DA27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090-AD83-463E-A467-1045F4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7F74-E8E8-4A70-A3D5-B912495F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D665-BD9B-4FE7-AEAA-7E130EB4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D864-A97D-4A6D-B9A1-1285DE1B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D868-7B5B-41C6-AC52-5EA772A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BD11-0120-43F6-ACAC-0533FA0C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30BA-4956-45D6-B14C-4461FED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9D0-4F09-4D2F-B711-16CA455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9C0E-DE36-4C55-9FF0-F4400C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0B8-1AE1-4821-949B-2FD4125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189E-109A-40BB-9499-543C3F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DBA5F-E9AB-45E3-8E29-2D0754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70B51-A0B1-4113-8897-7F50240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0853-EA6D-4E4F-A1FA-15671B7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31-BE4A-4057-9742-C46C5A2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939-A3A8-41CA-8A63-90E764AA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A51D-948D-4197-944C-C5234857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561-C329-4766-AD2A-EE82F7A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E808-DCF0-4D10-8EEA-357D4E1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0D8-07E0-4F32-ABD5-F0F5EEE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316-72D0-43AC-AE48-F3C2A166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7741E-0A8D-424D-A1B3-784AA0C8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9457-3A17-48C7-B811-F1F3B65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892A-F9D5-406B-8C56-F45DD42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208D-756C-43C3-A477-6BC26F9E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373-5D8E-46FB-A865-11C86C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EFA0-15ED-4E68-8414-8AD7E06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D545-1FE5-45DE-ACA4-8AD3E179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06C-3E28-4022-8DA8-1CE0785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DFDE-DABC-488F-B0D9-25F6797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E30-A181-4F6F-9730-FB1DAFC7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29-98F6-437E-9F63-C8B63C6F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2527-E524-4966-8800-96A464CB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6182-B557-4735-BEAB-799B8121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"/>
          <a:stretch/>
        </p:blipFill>
        <p:spPr>
          <a:xfrm>
            <a:off x="0" y="-1"/>
            <a:ext cx="12216852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6121-EDF0-4282-B944-00FA63A74974}"/>
              </a:ext>
            </a:extLst>
          </p:cNvPr>
          <p:cNvSpPr txBox="1"/>
          <p:nvPr/>
        </p:nvSpPr>
        <p:spPr>
          <a:xfrm>
            <a:off x="5583115" y="623341"/>
            <a:ext cx="59963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 Battle Simulator</a:t>
            </a:r>
          </a:p>
          <a:p>
            <a:endParaRPr lang="en-US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Chodaczek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Mason Cole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Keturah Jones</a:t>
            </a: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https://github.com/Luiserebii</a:t>
            </a:r>
          </a:p>
        </p:txBody>
      </p:sp>
    </p:spTree>
    <p:extLst>
      <p:ext uri="{BB962C8B-B14F-4D97-AF65-F5344CB8AC3E}">
        <p14:creationId xmlns:p14="http://schemas.microsoft.com/office/powerpoint/2010/main" val="169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CCA-C03A-4A3E-B0D1-D3B06F7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7BB8-1806-4F7C-8A75-D8A8C6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Pokemon Battle engine coded in Java</a:t>
            </a:r>
          </a:p>
          <a:p>
            <a:r>
              <a:rPr lang="en-US">
                <a:cs typeface="Calibri"/>
              </a:rPr>
              <a:t>Has local and multiplayer options (though not perfect)</a:t>
            </a:r>
          </a:p>
          <a:p>
            <a:r>
              <a:rPr lang="en-US">
                <a:cs typeface="Calibri"/>
              </a:rPr>
              <a:t>Runs from command line</a:t>
            </a:r>
          </a:p>
          <a:p>
            <a:r>
              <a:rPr lang="en-US">
                <a:cs typeface="Calibri"/>
              </a:rPr>
              <a:t>Loads Pokemon team from .txt files and uses the traditional formatting other Pokemon simulators use</a:t>
            </a:r>
          </a:p>
          <a:p>
            <a:pPr lvl="1"/>
            <a:r>
              <a:rPr lang="en-US">
                <a:cs typeface="Calibri"/>
              </a:rPr>
              <a:t>Allows for custom Pokemon team options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BFDEB0B-8704-4D02-A8EF-A455D546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71" y="225454"/>
            <a:ext cx="2743200" cy="12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1CD-9D59-4A6E-9954-359FFF3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4F9-7A85-48C4-9E69-0F950E73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Whitebox Testing</a:t>
            </a:r>
          </a:p>
          <a:p>
            <a:r>
              <a:rPr lang="en-US"/>
              <a:t>Blackbox Testing (user based)</a:t>
            </a:r>
          </a:p>
          <a:p>
            <a:r>
              <a:rPr lang="en-US"/>
              <a:t>Mock Testing</a:t>
            </a:r>
          </a:p>
        </p:txBody>
      </p:sp>
    </p:spTree>
    <p:extLst>
      <p:ext uri="{BB962C8B-B14F-4D97-AF65-F5344CB8AC3E}">
        <p14:creationId xmlns:p14="http://schemas.microsoft.com/office/powerpoint/2010/main" val="10579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46D-507A-4A83-9414-D41DD84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CC5-E55E-4A34-B8EF-E40A451B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Overall 41% on project, ~70% on </a:t>
            </a:r>
            <a:r>
              <a:rPr lang="en-US" dirty="0" err="1">
                <a:ea typeface="+mn-lt"/>
                <a:cs typeface="+mn-lt"/>
              </a:rPr>
              <a:t>whitebox</a:t>
            </a:r>
            <a:r>
              <a:rPr lang="en-US" dirty="0">
                <a:ea typeface="+mn-lt"/>
                <a:cs typeface="+mn-lt"/>
              </a:rPr>
              <a:t>-tested classes</a:t>
            </a:r>
          </a:p>
          <a:p>
            <a:r>
              <a:rPr lang="en-US" dirty="0">
                <a:ea typeface="+mn-lt"/>
                <a:cs typeface="+mn-lt"/>
              </a:rPr>
              <a:t>Reasons for lack of coverage</a:t>
            </a:r>
          </a:p>
          <a:p>
            <a:pPr lvl="1"/>
            <a:r>
              <a:rPr lang="en-US" dirty="0">
                <a:ea typeface="+mn-lt"/>
                <a:cs typeface="+mn-lt"/>
              </a:rPr>
              <a:t>Hardcoded inputs such as loading in a specific team .txt file from the project made it impossible to cover exception blocks.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features partly implemented (ex: ultra effective code block)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classes require mock-testing, which is not included in coverage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8E04D11-2CBD-4F84-BCED-7E3CF86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6" y="4063124"/>
            <a:ext cx="4712898" cy="1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96D4-6D75-4130-AC52-D9FBAAB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597-4381-4A14-AF0D-FCB619C2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  <a:p>
            <a:r>
              <a:rPr lang="en-US" dirty="0"/>
              <a:t>Poor architecture</a:t>
            </a:r>
          </a:p>
          <a:p>
            <a:r>
              <a:rPr lang="en-US" dirty="0"/>
              <a:t>No documentation</a:t>
            </a:r>
          </a:p>
          <a:p>
            <a:r>
              <a:rPr lang="en-US" dirty="0"/>
              <a:t>Some things left unfinished</a:t>
            </a:r>
          </a:p>
          <a:p>
            <a:r>
              <a:rPr lang="en-US" dirty="0"/>
              <a:t>Hardcoded inputs</a:t>
            </a:r>
          </a:p>
        </p:txBody>
      </p:sp>
    </p:spTree>
    <p:extLst>
      <p:ext uri="{BB962C8B-B14F-4D97-AF65-F5344CB8AC3E}">
        <p14:creationId xmlns:p14="http://schemas.microsoft.com/office/powerpoint/2010/main" val="12254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DA3-5CF7-4241-9828-43B06A7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(Specific examples of frustrating things?)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F82-82D1-44C7-B5B0-E22763A0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While the SUT doesn't come with direct specifications or an API, the rules it uses are encoded into the mainline Pokémon games which we can use to facilitate black-box testing.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Multiplayer gets stuck in an infinite loop during Black-Box Testing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E7-874E-45D9-956A-6C19EFF3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F93B-B32A-453E-909A-D4CAB41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Misspellings (lots)</a:t>
            </a:r>
          </a:p>
          <a:p>
            <a:r>
              <a:rPr lang="en-US"/>
              <a:t>Current and base stats are the same array</a:t>
            </a:r>
          </a:p>
          <a:p>
            <a:r>
              <a:rPr lang="en-US"/>
              <a:t>No input sanitization</a:t>
            </a:r>
          </a:p>
          <a:p>
            <a:r>
              <a:rPr lang="en-US"/>
              <a:t>Two of the three constructors for Pokémon don’t initialize their moves</a:t>
            </a:r>
          </a:p>
          <a:p>
            <a:r>
              <a:rPr lang="en-US"/>
              <a:t>Team input and move input are on the same input stream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156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241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PowerPoint Presentation</vt:lpstr>
      <vt:lpstr>The SUT</vt:lpstr>
      <vt:lpstr>Types of Testing</vt:lpstr>
      <vt:lpstr>Coverage Report</vt:lpstr>
      <vt:lpstr>Frustrations</vt:lpstr>
      <vt:lpstr>(Specific examples of frustrating things?)</vt:lpstr>
      <vt:lpstr>Faults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Chodaczek</dc:creator>
  <cp:lastModifiedBy>Mason Cole</cp:lastModifiedBy>
  <cp:revision>1</cp:revision>
  <dcterms:created xsi:type="dcterms:W3CDTF">2021-04-27T22:45:51Z</dcterms:created>
  <dcterms:modified xsi:type="dcterms:W3CDTF">2021-04-29T11:06:42Z</dcterms:modified>
</cp:coreProperties>
</file>