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A24A5-A14D-40B9-AA34-F59481A9583D}" v="2" dt="2024-12-06T20:11:10.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1312" y="1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Buller" userId="d97bac70-4b5a-4258-af65-10fd3a0e2e22" providerId="ADAL" clId="{5D8A24A5-A14D-40B9-AA34-F59481A9583D}"/>
    <pc:docChg chg="undo custSel addSld delSld modSld">
      <pc:chgData name="Mason Buller" userId="d97bac70-4b5a-4258-af65-10fd3a0e2e22" providerId="ADAL" clId="{5D8A24A5-A14D-40B9-AA34-F59481A9583D}" dt="2024-12-06T20:22:34.121" v="3873" actId="26606"/>
      <pc:docMkLst>
        <pc:docMk/>
      </pc:docMkLst>
      <pc:sldChg chg="modSp new mod">
        <pc:chgData name="Mason Buller" userId="d97bac70-4b5a-4258-af65-10fd3a0e2e22" providerId="ADAL" clId="{5D8A24A5-A14D-40B9-AA34-F59481A9583D}" dt="2024-12-06T19:26:16.183" v="56"/>
        <pc:sldMkLst>
          <pc:docMk/>
          <pc:sldMk cId="3786360341" sldId="256"/>
        </pc:sldMkLst>
        <pc:spChg chg="mod">
          <ac:chgData name="Mason Buller" userId="d97bac70-4b5a-4258-af65-10fd3a0e2e22" providerId="ADAL" clId="{5D8A24A5-A14D-40B9-AA34-F59481A9583D}" dt="2024-12-06T19:26:16.183" v="56"/>
          <ac:spMkLst>
            <pc:docMk/>
            <pc:sldMk cId="3786360341" sldId="256"/>
            <ac:spMk id="2" creationId="{1BD05F12-7D04-87ED-EB45-2A2234A1887F}"/>
          </ac:spMkLst>
        </pc:spChg>
        <pc:spChg chg="mod">
          <ac:chgData name="Mason Buller" userId="d97bac70-4b5a-4258-af65-10fd3a0e2e22" providerId="ADAL" clId="{5D8A24A5-A14D-40B9-AA34-F59481A9583D}" dt="2024-12-06T19:26:16.183" v="56"/>
          <ac:spMkLst>
            <pc:docMk/>
            <pc:sldMk cId="3786360341" sldId="256"/>
            <ac:spMk id="3" creationId="{D7B8D170-E204-1010-5512-00BFDA2A6F1B}"/>
          </ac:spMkLst>
        </pc:spChg>
      </pc:sldChg>
      <pc:sldChg chg="addSp delSp modSp new mod setBg setClrOvrMap">
        <pc:chgData name="Mason Buller" userId="d97bac70-4b5a-4258-af65-10fd3a0e2e22" providerId="ADAL" clId="{5D8A24A5-A14D-40B9-AA34-F59481A9583D}" dt="2024-12-06T20:22:34.121" v="3873" actId="26606"/>
        <pc:sldMkLst>
          <pc:docMk/>
          <pc:sldMk cId="3530572908" sldId="257"/>
        </pc:sldMkLst>
        <pc:spChg chg="mod">
          <ac:chgData name="Mason Buller" userId="d97bac70-4b5a-4258-af65-10fd3a0e2e22" providerId="ADAL" clId="{5D8A24A5-A14D-40B9-AA34-F59481A9583D}" dt="2024-12-06T19:27:25.819" v="105" actId="20577"/>
          <ac:spMkLst>
            <pc:docMk/>
            <pc:sldMk cId="3530572908" sldId="257"/>
            <ac:spMk id="2" creationId="{1F964D4C-BD61-1FB0-E576-A567B211B266}"/>
          </ac:spMkLst>
        </pc:spChg>
        <pc:spChg chg="mod">
          <ac:chgData name="Mason Buller" userId="d97bac70-4b5a-4258-af65-10fd3a0e2e22" providerId="ADAL" clId="{5D8A24A5-A14D-40B9-AA34-F59481A9583D}" dt="2024-12-06T20:22:34.121" v="3873" actId="26606"/>
          <ac:spMkLst>
            <pc:docMk/>
            <pc:sldMk cId="3530572908" sldId="257"/>
            <ac:spMk id="3" creationId="{CADCFE9E-529D-C960-DE39-A57C9964651F}"/>
          </ac:spMkLst>
        </pc:spChg>
        <pc:spChg chg="add del">
          <ac:chgData name="Mason Buller" userId="d97bac70-4b5a-4258-af65-10fd3a0e2e22" providerId="ADAL" clId="{5D8A24A5-A14D-40B9-AA34-F59481A9583D}" dt="2024-12-06T20:22:34.121" v="3873" actId="26606"/>
          <ac:spMkLst>
            <pc:docMk/>
            <pc:sldMk cId="3530572908" sldId="257"/>
            <ac:spMk id="8" creationId="{5DB0431E-0B04-44A1-9C51-531E28D18A60}"/>
          </ac:spMkLst>
        </pc:spChg>
        <pc:spChg chg="add del">
          <ac:chgData name="Mason Buller" userId="d97bac70-4b5a-4258-af65-10fd3a0e2e22" providerId="ADAL" clId="{5D8A24A5-A14D-40B9-AA34-F59481A9583D}" dt="2024-12-06T20:22:34.121" v="3873" actId="26606"/>
          <ac:spMkLst>
            <pc:docMk/>
            <pc:sldMk cId="3530572908" sldId="257"/>
            <ac:spMk id="10" creationId="{6B424749-EEE0-49C9-9ABF-97B171A3EA00}"/>
          </ac:spMkLst>
        </pc:spChg>
        <pc:picChg chg="add del">
          <ac:chgData name="Mason Buller" userId="d97bac70-4b5a-4258-af65-10fd3a0e2e22" providerId="ADAL" clId="{5D8A24A5-A14D-40B9-AA34-F59481A9583D}" dt="2024-12-06T20:22:34.103" v="3872" actId="26606"/>
          <ac:picMkLst>
            <pc:docMk/>
            <pc:sldMk cId="3530572908" sldId="257"/>
            <ac:picMk id="14" creationId="{7DE74EB0-36FA-DDD3-8CE9-E90A8A15641D}"/>
          </ac:picMkLst>
        </pc:picChg>
        <pc:picChg chg="add">
          <ac:chgData name="Mason Buller" userId="d97bac70-4b5a-4258-af65-10fd3a0e2e22" providerId="ADAL" clId="{5D8A24A5-A14D-40B9-AA34-F59481A9583D}" dt="2024-12-06T20:22:34.121" v="3873" actId="26606"/>
          <ac:picMkLst>
            <pc:docMk/>
            <pc:sldMk cId="3530572908" sldId="257"/>
            <ac:picMk id="16" creationId="{01A6D089-8D44-D2C4-314E-980B2B4F9D9C}"/>
          </ac:picMkLst>
        </pc:picChg>
      </pc:sldChg>
      <pc:sldChg chg="addSp delSp modSp new mod setBg setClrOvrMap">
        <pc:chgData name="Mason Buller" userId="d97bac70-4b5a-4258-af65-10fd3a0e2e22" providerId="ADAL" clId="{5D8A24A5-A14D-40B9-AA34-F59481A9583D}" dt="2024-12-06T20:20:09.422" v="3854" actId="26606"/>
        <pc:sldMkLst>
          <pc:docMk/>
          <pc:sldMk cId="3711641019" sldId="258"/>
        </pc:sldMkLst>
        <pc:spChg chg="mod">
          <ac:chgData name="Mason Buller" userId="d97bac70-4b5a-4258-af65-10fd3a0e2e22" providerId="ADAL" clId="{5D8A24A5-A14D-40B9-AA34-F59481A9583D}" dt="2024-12-06T20:20:09.422" v="3854" actId="26606"/>
          <ac:spMkLst>
            <pc:docMk/>
            <pc:sldMk cId="3711641019" sldId="258"/>
            <ac:spMk id="2" creationId="{7FE17004-59EF-3D51-0F4B-44F90A2C3627}"/>
          </ac:spMkLst>
        </pc:spChg>
        <pc:spChg chg="mod">
          <ac:chgData name="Mason Buller" userId="d97bac70-4b5a-4258-af65-10fd3a0e2e22" providerId="ADAL" clId="{5D8A24A5-A14D-40B9-AA34-F59481A9583D}" dt="2024-12-06T20:20:09.422" v="3854" actId="26606"/>
          <ac:spMkLst>
            <pc:docMk/>
            <pc:sldMk cId="3711641019" sldId="258"/>
            <ac:spMk id="3" creationId="{4C64BF45-8891-7E4B-E9D7-8D54047E7E0C}"/>
          </ac:spMkLst>
        </pc:spChg>
        <pc:spChg chg="add del">
          <ac:chgData name="Mason Buller" userId="d97bac70-4b5a-4258-af65-10fd3a0e2e22" providerId="ADAL" clId="{5D8A24A5-A14D-40B9-AA34-F59481A9583D}" dt="2024-12-06T20:20:09.422" v="3854" actId="26606"/>
          <ac:spMkLst>
            <pc:docMk/>
            <pc:sldMk cId="3711641019" sldId="258"/>
            <ac:spMk id="8" creationId="{5DB0431E-0B04-44A1-9C51-531E28D18A60}"/>
          </ac:spMkLst>
        </pc:spChg>
        <pc:spChg chg="add del">
          <ac:chgData name="Mason Buller" userId="d97bac70-4b5a-4258-af65-10fd3a0e2e22" providerId="ADAL" clId="{5D8A24A5-A14D-40B9-AA34-F59481A9583D}" dt="2024-12-06T20:20:09.422" v="3854" actId="26606"/>
          <ac:spMkLst>
            <pc:docMk/>
            <pc:sldMk cId="3711641019" sldId="258"/>
            <ac:spMk id="10" creationId="{6B424749-EEE0-49C9-9ABF-97B171A3EA00}"/>
          </ac:spMkLst>
        </pc:spChg>
        <pc:spChg chg="add">
          <ac:chgData name="Mason Buller" userId="d97bac70-4b5a-4258-af65-10fd3a0e2e22" providerId="ADAL" clId="{5D8A24A5-A14D-40B9-AA34-F59481A9583D}" dt="2024-12-06T20:20:09.422" v="3854" actId="26606"/>
          <ac:spMkLst>
            <pc:docMk/>
            <pc:sldMk cId="3711641019" sldId="258"/>
            <ac:spMk id="16" creationId="{60C2BF78-EE5B-49C7-ADD9-58CDBD13E3AA}"/>
          </ac:spMkLst>
        </pc:spChg>
        <pc:picChg chg="add">
          <ac:chgData name="Mason Buller" userId="d97bac70-4b5a-4258-af65-10fd3a0e2e22" providerId="ADAL" clId="{5D8A24A5-A14D-40B9-AA34-F59481A9583D}" dt="2024-12-06T20:20:09.422" v="3854" actId="26606"/>
          <ac:picMkLst>
            <pc:docMk/>
            <pc:sldMk cId="3711641019" sldId="258"/>
            <ac:picMk id="12" creationId="{2D844EAD-2796-E15F-72F9-5063BEB83863}"/>
          </ac:picMkLst>
        </pc:picChg>
      </pc:sldChg>
      <pc:sldChg chg="addSp delSp modSp new mod setBg setClrOvrMap">
        <pc:chgData name="Mason Buller" userId="d97bac70-4b5a-4258-af65-10fd3a0e2e22" providerId="ADAL" clId="{5D8A24A5-A14D-40B9-AA34-F59481A9583D}" dt="2024-12-06T20:20:25.229" v="3857" actId="26606"/>
        <pc:sldMkLst>
          <pc:docMk/>
          <pc:sldMk cId="1202246438" sldId="259"/>
        </pc:sldMkLst>
        <pc:spChg chg="mod">
          <ac:chgData name="Mason Buller" userId="d97bac70-4b5a-4258-af65-10fd3a0e2e22" providerId="ADAL" clId="{5D8A24A5-A14D-40B9-AA34-F59481A9583D}" dt="2024-12-06T19:32:50.094" v="1127" actId="20577"/>
          <ac:spMkLst>
            <pc:docMk/>
            <pc:sldMk cId="1202246438" sldId="259"/>
            <ac:spMk id="2" creationId="{4F16A7AD-CAF4-B8F9-ED64-99497B00CA61}"/>
          </ac:spMkLst>
        </pc:spChg>
        <pc:spChg chg="mod">
          <ac:chgData name="Mason Buller" userId="d97bac70-4b5a-4258-af65-10fd3a0e2e22" providerId="ADAL" clId="{5D8A24A5-A14D-40B9-AA34-F59481A9583D}" dt="2024-12-06T20:20:25.229" v="3857" actId="26606"/>
          <ac:spMkLst>
            <pc:docMk/>
            <pc:sldMk cId="1202246438" sldId="259"/>
            <ac:spMk id="3" creationId="{C62FD220-E7D7-A682-0345-8480D027EFDA}"/>
          </ac:spMkLst>
        </pc:spChg>
        <pc:spChg chg="add del">
          <ac:chgData name="Mason Buller" userId="d97bac70-4b5a-4258-af65-10fd3a0e2e22" providerId="ADAL" clId="{5D8A24A5-A14D-40B9-AA34-F59481A9583D}" dt="2024-12-06T20:20:25.229" v="3857" actId="26606"/>
          <ac:spMkLst>
            <pc:docMk/>
            <pc:sldMk cId="1202246438" sldId="259"/>
            <ac:spMk id="8" creationId="{5DB0431E-0B04-44A1-9C51-531E28D18A60}"/>
          </ac:spMkLst>
        </pc:spChg>
        <pc:spChg chg="add del">
          <ac:chgData name="Mason Buller" userId="d97bac70-4b5a-4258-af65-10fd3a0e2e22" providerId="ADAL" clId="{5D8A24A5-A14D-40B9-AA34-F59481A9583D}" dt="2024-12-06T20:20:25.229" v="3857" actId="26606"/>
          <ac:spMkLst>
            <pc:docMk/>
            <pc:sldMk cId="1202246438" sldId="259"/>
            <ac:spMk id="10" creationId="{6B424749-EEE0-49C9-9ABF-97B171A3EA00}"/>
          </ac:spMkLst>
        </pc:spChg>
        <pc:picChg chg="add del">
          <ac:chgData name="Mason Buller" userId="d97bac70-4b5a-4258-af65-10fd3a0e2e22" providerId="ADAL" clId="{5D8A24A5-A14D-40B9-AA34-F59481A9583D}" dt="2024-12-06T20:20:25.209" v="3856" actId="26606"/>
          <ac:picMkLst>
            <pc:docMk/>
            <pc:sldMk cId="1202246438" sldId="259"/>
            <ac:picMk id="14" creationId="{6441B90F-0FAE-762E-477B-213885A95B1B}"/>
          </ac:picMkLst>
        </pc:picChg>
        <pc:picChg chg="add">
          <ac:chgData name="Mason Buller" userId="d97bac70-4b5a-4258-af65-10fd3a0e2e22" providerId="ADAL" clId="{5D8A24A5-A14D-40B9-AA34-F59481A9583D}" dt="2024-12-06T20:20:25.229" v="3857" actId="26606"/>
          <ac:picMkLst>
            <pc:docMk/>
            <pc:sldMk cId="1202246438" sldId="259"/>
            <ac:picMk id="16" creationId="{19212764-EB30-68D4-250A-175C8F65C10E}"/>
          </ac:picMkLst>
        </pc:picChg>
      </pc:sldChg>
      <pc:sldChg chg="addSp delSp modSp new mod setBg setClrOvrMap">
        <pc:chgData name="Mason Buller" userId="d97bac70-4b5a-4258-af65-10fd3a0e2e22" providerId="ADAL" clId="{5D8A24A5-A14D-40B9-AA34-F59481A9583D}" dt="2024-12-06T20:20:35.646" v="3858" actId="26606"/>
        <pc:sldMkLst>
          <pc:docMk/>
          <pc:sldMk cId="1213597355" sldId="260"/>
        </pc:sldMkLst>
        <pc:spChg chg="mod">
          <ac:chgData name="Mason Buller" userId="d97bac70-4b5a-4258-af65-10fd3a0e2e22" providerId="ADAL" clId="{5D8A24A5-A14D-40B9-AA34-F59481A9583D}" dt="2024-12-06T19:39:33.021" v="1782" actId="20577"/>
          <ac:spMkLst>
            <pc:docMk/>
            <pc:sldMk cId="1213597355" sldId="260"/>
            <ac:spMk id="2" creationId="{97BC09F7-C54B-9493-6A6A-B29E4217BFDC}"/>
          </ac:spMkLst>
        </pc:spChg>
        <pc:spChg chg="mod">
          <ac:chgData name="Mason Buller" userId="d97bac70-4b5a-4258-af65-10fd3a0e2e22" providerId="ADAL" clId="{5D8A24A5-A14D-40B9-AA34-F59481A9583D}" dt="2024-12-06T20:20:35.646" v="3858" actId="26606"/>
          <ac:spMkLst>
            <pc:docMk/>
            <pc:sldMk cId="1213597355" sldId="260"/>
            <ac:spMk id="3" creationId="{0ACE0CBE-FFD6-86A0-4CFC-0FEF8B78FDED}"/>
          </ac:spMkLst>
        </pc:spChg>
        <pc:spChg chg="add del">
          <ac:chgData name="Mason Buller" userId="d97bac70-4b5a-4258-af65-10fd3a0e2e22" providerId="ADAL" clId="{5D8A24A5-A14D-40B9-AA34-F59481A9583D}" dt="2024-12-06T20:20:35.646" v="3858" actId="26606"/>
          <ac:spMkLst>
            <pc:docMk/>
            <pc:sldMk cId="1213597355" sldId="260"/>
            <ac:spMk id="8" creationId="{5DB0431E-0B04-44A1-9C51-531E28D18A60}"/>
          </ac:spMkLst>
        </pc:spChg>
        <pc:spChg chg="add del">
          <ac:chgData name="Mason Buller" userId="d97bac70-4b5a-4258-af65-10fd3a0e2e22" providerId="ADAL" clId="{5D8A24A5-A14D-40B9-AA34-F59481A9583D}" dt="2024-12-06T20:20:35.646" v="3858" actId="26606"/>
          <ac:spMkLst>
            <pc:docMk/>
            <pc:sldMk cId="1213597355" sldId="260"/>
            <ac:spMk id="10" creationId="{6B424749-EEE0-49C9-9ABF-97B171A3EA00}"/>
          </ac:spMkLst>
        </pc:spChg>
        <pc:picChg chg="add">
          <ac:chgData name="Mason Buller" userId="d97bac70-4b5a-4258-af65-10fd3a0e2e22" providerId="ADAL" clId="{5D8A24A5-A14D-40B9-AA34-F59481A9583D}" dt="2024-12-06T20:20:35.646" v="3858" actId="26606"/>
          <ac:picMkLst>
            <pc:docMk/>
            <pc:sldMk cId="1213597355" sldId="260"/>
            <ac:picMk id="14" creationId="{473591E1-C40D-81DD-2B30-F82059216248}"/>
          </ac:picMkLst>
        </pc:picChg>
      </pc:sldChg>
      <pc:sldChg chg="addSp delSp modSp new mod setBg setClrOvrMap">
        <pc:chgData name="Mason Buller" userId="d97bac70-4b5a-4258-af65-10fd3a0e2e22" providerId="ADAL" clId="{5D8A24A5-A14D-40B9-AA34-F59481A9583D}" dt="2024-12-06T20:21:08.521" v="3865" actId="26606"/>
        <pc:sldMkLst>
          <pc:docMk/>
          <pc:sldMk cId="3021472271" sldId="261"/>
        </pc:sldMkLst>
        <pc:spChg chg="mod">
          <ac:chgData name="Mason Buller" userId="d97bac70-4b5a-4258-af65-10fd3a0e2e22" providerId="ADAL" clId="{5D8A24A5-A14D-40B9-AA34-F59481A9583D}" dt="2024-12-06T20:21:03.141" v="3864" actId="26606"/>
          <ac:spMkLst>
            <pc:docMk/>
            <pc:sldMk cId="3021472271" sldId="261"/>
            <ac:spMk id="2" creationId="{89C220C9-FF68-F253-F275-20F9B10A5AFC}"/>
          </ac:spMkLst>
        </pc:spChg>
        <pc:spChg chg="mod">
          <ac:chgData name="Mason Buller" userId="d97bac70-4b5a-4258-af65-10fd3a0e2e22" providerId="ADAL" clId="{5D8A24A5-A14D-40B9-AA34-F59481A9583D}" dt="2024-12-06T20:21:08.521" v="3865" actId="26606"/>
          <ac:spMkLst>
            <pc:docMk/>
            <pc:sldMk cId="3021472271" sldId="261"/>
            <ac:spMk id="3" creationId="{C2AEAE63-A7BE-D023-BD43-705EA7CBB529}"/>
          </ac:spMkLst>
        </pc:spChg>
        <pc:spChg chg="add del">
          <ac:chgData name="Mason Buller" userId="d97bac70-4b5a-4258-af65-10fd3a0e2e22" providerId="ADAL" clId="{5D8A24A5-A14D-40B9-AA34-F59481A9583D}" dt="2024-12-06T20:21:08.521" v="3865" actId="26606"/>
          <ac:spMkLst>
            <pc:docMk/>
            <pc:sldMk cId="3021472271" sldId="261"/>
            <ac:spMk id="8" creationId="{5DB0431E-0B04-44A1-9C51-531E28D18A60}"/>
          </ac:spMkLst>
        </pc:spChg>
        <pc:spChg chg="add del">
          <ac:chgData name="Mason Buller" userId="d97bac70-4b5a-4258-af65-10fd3a0e2e22" providerId="ADAL" clId="{5D8A24A5-A14D-40B9-AA34-F59481A9583D}" dt="2024-12-06T20:21:08.521" v="3865" actId="26606"/>
          <ac:spMkLst>
            <pc:docMk/>
            <pc:sldMk cId="3021472271" sldId="261"/>
            <ac:spMk id="10" creationId="{6B424749-EEE0-49C9-9ABF-97B171A3EA00}"/>
          </ac:spMkLst>
        </pc:spChg>
        <pc:spChg chg="add del">
          <ac:chgData name="Mason Buller" userId="d97bac70-4b5a-4258-af65-10fd3a0e2e22" providerId="ADAL" clId="{5D8A24A5-A14D-40B9-AA34-F59481A9583D}" dt="2024-12-06T20:21:03.141" v="3864" actId="26606"/>
          <ac:spMkLst>
            <pc:docMk/>
            <pc:sldMk cId="3021472271" sldId="261"/>
            <ac:spMk id="16" creationId="{60C2BF78-EE5B-49C7-ADD9-58CDBD13E3AA}"/>
          </ac:spMkLst>
        </pc:spChg>
        <pc:picChg chg="add del">
          <ac:chgData name="Mason Buller" userId="d97bac70-4b5a-4258-af65-10fd3a0e2e22" providerId="ADAL" clId="{5D8A24A5-A14D-40B9-AA34-F59481A9583D}" dt="2024-12-06T20:20:50.910" v="3860" actId="26606"/>
          <ac:picMkLst>
            <pc:docMk/>
            <pc:sldMk cId="3021472271" sldId="261"/>
            <ac:picMk id="12" creationId="{205B0560-CE19-CE0F-1A41-281F0293AD79}"/>
          </ac:picMkLst>
        </pc:picChg>
        <pc:picChg chg="add">
          <ac:chgData name="Mason Buller" userId="d97bac70-4b5a-4258-af65-10fd3a0e2e22" providerId="ADAL" clId="{5D8A24A5-A14D-40B9-AA34-F59481A9583D}" dt="2024-12-06T20:21:08.521" v="3865" actId="26606"/>
          <ac:picMkLst>
            <pc:docMk/>
            <pc:sldMk cId="3021472271" sldId="261"/>
            <ac:picMk id="13" creationId="{CE513E48-E414-86D8-43F0-E522D0F1FE86}"/>
          </ac:picMkLst>
        </pc:picChg>
        <pc:picChg chg="add del">
          <ac:chgData name="Mason Buller" userId="d97bac70-4b5a-4258-af65-10fd3a0e2e22" providerId="ADAL" clId="{5D8A24A5-A14D-40B9-AA34-F59481A9583D}" dt="2024-12-06T20:21:03.141" v="3864" actId="26606"/>
          <ac:picMkLst>
            <pc:docMk/>
            <pc:sldMk cId="3021472271" sldId="261"/>
            <ac:picMk id="14" creationId="{E3C99AFA-B3EE-3B30-40C3-5CEA66C674DB}"/>
          </ac:picMkLst>
        </pc:picChg>
      </pc:sldChg>
      <pc:sldChg chg="addSp delSp modSp new mod setBg setClrOvrMap">
        <pc:chgData name="Mason Buller" userId="d97bac70-4b5a-4258-af65-10fd3a0e2e22" providerId="ADAL" clId="{5D8A24A5-A14D-40B9-AA34-F59481A9583D}" dt="2024-12-06T20:21:16.930" v="3866" actId="26606"/>
        <pc:sldMkLst>
          <pc:docMk/>
          <pc:sldMk cId="330183091" sldId="262"/>
        </pc:sldMkLst>
        <pc:spChg chg="mod">
          <ac:chgData name="Mason Buller" userId="d97bac70-4b5a-4258-af65-10fd3a0e2e22" providerId="ADAL" clId="{5D8A24A5-A14D-40B9-AA34-F59481A9583D}" dt="2024-12-06T19:43:07.385" v="2232" actId="20577"/>
          <ac:spMkLst>
            <pc:docMk/>
            <pc:sldMk cId="330183091" sldId="262"/>
            <ac:spMk id="2" creationId="{ED99278D-E4F1-D40E-AAF3-6717B166A974}"/>
          </ac:spMkLst>
        </pc:spChg>
        <pc:spChg chg="mod">
          <ac:chgData name="Mason Buller" userId="d97bac70-4b5a-4258-af65-10fd3a0e2e22" providerId="ADAL" clId="{5D8A24A5-A14D-40B9-AA34-F59481A9583D}" dt="2024-12-06T20:21:16.930" v="3866" actId="26606"/>
          <ac:spMkLst>
            <pc:docMk/>
            <pc:sldMk cId="330183091" sldId="262"/>
            <ac:spMk id="3" creationId="{B3D9AEBD-0DA2-9AD4-3DC2-F7C57CEB8D11}"/>
          </ac:spMkLst>
        </pc:spChg>
        <pc:spChg chg="add del">
          <ac:chgData name="Mason Buller" userId="d97bac70-4b5a-4258-af65-10fd3a0e2e22" providerId="ADAL" clId="{5D8A24A5-A14D-40B9-AA34-F59481A9583D}" dt="2024-12-06T20:21:16.930" v="3866" actId="26606"/>
          <ac:spMkLst>
            <pc:docMk/>
            <pc:sldMk cId="330183091" sldId="262"/>
            <ac:spMk id="8" creationId="{5DB0431E-0B04-44A1-9C51-531E28D18A60}"/>
          </ac:spMkLst>
        </pc:spChg>
        <pc:spChg chg="add del">
          <ac:chgData name="Mason Buller" userId="d97bac70-4b5a-4258-af65-10fd3a0e2e22" providerId="ADAL" clId="{5D8A24A5-A14D-40B9-AA34-F59481A9583D}" dt="2024-12-06T20:21:16.930" v="3866" actId="26606"/>
          <ac:spMkLst>
            <pc:docMk/>
            <pc:sldMk cId="330183091" sldId="262"/>
            <ac:spMk id="10" creationId="{6B424749-EEE0-49C9-9ABF-97B171A3EA00}"/>
          </ac:spMkLst>
        </pc:spChg>
        <pc:picChg chg="add">
          <ac:chgData name="Mason Buller" userId="d97bac70-4b5a-4258-af65-10fd3a0e2e22" providerId="ADAL" clId="{5D8A24A5-A14D-40B9-AA34-F59481A9583D}" dt="2024-12-06T20:21:16.930" v="3866" actId="26606"/>
          <ac:picMkLst>
            <pc:docMk/>
            <pc:sldMk cId="330183091" sldId="262"/>
            <ac:picMk id="12" creationId="{18715D11-DC72-3CA3-A573-9DBA30EEE2A4}"/>
          </ac:picMkLst>
        </pc:picChg>
        <pc:picChg chg="add del">
          <ac:chgData name="Mason Buller" userId="d97bac70-4b5a-4258-af65-10fd3a0e2e22" providerId="ADAL" clId="{5D8A24A5-A14D-40B9-AA34-F59481A9583D}" dt="2024-12-06T20:21:02.159" v="3863" actId="26606"/>
          <ac:picMkLst>
            <pc:docMk/>
            <pc:sldMk cId="330183091" sldId="262"/>
            <ac:picMk id="14" creationId="{2C829595-7574-037A-890D-11C1A5533EF2}"/>
          </ac:picMkLst>
        </pc:picChg>
      </pc:sldChg>
      <pc:sldChg chg="addSp delSp modSp new mod setBg setClrOvrMap">
        <pc:chgData name="Mason Buller" userId="d97bac70-4b5a-4258-af65-10fd3a0e2e22" providerId="ADAL" clId="{5D8A24A5-A14D-40B9-AA34-F59481A9583D}" dt="2024-12-06T20:21:59.507" v="3870" actId="26606"/>
        <pc:sldMkLst>
          <pc:docMk/>
          <pc:sldMk cId="4105854068" sldId="263"/>
        </pc:sldMkLst>
        <pc:spChg chg="mod">
          <ac:chgData name="Mason Buller" userId="d97bac70-4b5a-4258-af65-10fd3a0e2e22" providerId="ADAL" clId="{5D8A24A5-A14D-40B9-AA34-F59481A9583D}" dt="2024-12-06T20:21:35.752" v="3869" actId="26606"/>
          <ac:spMkLst>
            <pc:docMk/>
            <pc:sldMk cId="4105854068" sldId="263"/>
            <ac:spMk id="2" creationId="{2BCAF74C-D357-50B0-2D7A-AF57FDC15C0F}"/>
          </ac:spMkLst>
        </pc:spChg>
        <pc:spChg chg="mod">
          <ac:chgData name="Mason Buller" userId="d97bac70-4b5a-4258-af65-10fd3a0e2e22" providerId="ADAL" clId="{5D8A24A5-A14D-40B9-AA34-F59481A9583D}" dt="2024-12-06T20:21:59.507" v="3870" actId="26606"/>
          <ac:spMkLst>
            <pc:docMk/>
            <pc:sldMk cId="4105854068" sldId="263"/>
            <ac:spMk id="3" creationId="{48222619-FCBE-6621-B756-CED38475AE94}"/>
          </ac:spMkLst>
        </pc:spChg>
        <pc:spChg chg="add del">
          <ac:chgData name="Mason Buller" userId="d97bac70-4b5a-4258-af65-10fd3a0e2e22" providerId="ADAL" clId="{5D8A24A5-A14D-40B9-AA34-F59481A9583D}" dt="2024-12-06T20:21:59.507" v="3870" actId="26606"/>
          <ac:spMkLst>
            <pc:docMk/>
            <pc:sldMk cId="4105854068" sldId="263"/>
            <ac:spMk id="8" creationId="{5DB0431E-0B04-44A1-9C51-531E28D18A60}"/>
          </ac:spMkLst>
        </pc:spChg>
        <pc:spChg chg="add del">
          <ac:chgData name="Mason Buller" userId="d97bac70-4b5a-4258-af65-10fd3a0e2e22" providerId="ADAL" clId="{5D8A24A5-A14D-40B9-AA34-F59481A9583D}" dt="2024-12-06T20:21:59.507" v="3870" actId="26606"/>
          <ac:spMkLst>
            <pc:docMk/>
            <pc:sldMk cId="4105854068" sldId="263"/>
            <ac:spMk id="10" creationId="{6B424749-EEE0-49C9-9ABF-97B171A3EA00}"/>
          </ac:spMkLst>
        </pc:spChg>
        <pc:picChg chg="add del">
          <ac:chgData name="Mason Buller" userId="d97bac70-4b5a-4258-af65-10fd3a0e2e22" providerId="ADAL" clId="{5D8A24A5-A14D-40B9-AA34-F59481A9583D}" dt="2024-12-06T20:21:35.752" v="3869" actId="26606"/>
          <ac:picMkLst>
            <pc:docMk/>
            <pc:sldMk cId="4105854068" sldId="263"/>
            <ac:picMk id="12" creationId="{E2035A1A-13C3-9A67-4280-8AA3A22BDBAC}"/>
          </ac:picMkLst>
        </pc:picChg>
        <pc:picChg chg="add">
          <ac:chgData name="Mason Buller" userId="d97bac70-4b5a-4258-af65-10fd3a0e2e22" providerId="ADAL" clId="{5D8A24A5-A14D-40B9-AA34-F59481A9583D}" dt="2024-12-06T20:21:59.507" v="3870" actId="26606"/>
          <ac:picMkLst>
            <pc:docMk/>
            <pc:sldMk cId="4105854068" sldId="263"/>
            <ac:picMk id="14" creationId="{3CEA06EF-868F-2BBE-8BE3-48DE3E6CD281}"/>
          </ac:picMkLst>
        </pc:picChg>
      </pc:sldChg>
      <pc:sldChg chg="addSp delSp modSp new mod setBg setClrOvrMap">
        <pc:chgData name="Mason Buller" userId="d97bac70-4b5a-4258-af65-10fd3a0e2e22" providerId="ADAL" clId="{5D8A24A5-A14D-40B9-AA34-F59481A9583D}" dt="2024-12-06T20:21:28.001" v="3867" actId="26606"/>
        <pc:sldMkLst>
          <pc:docMk/>
          <pc:sldMk cId="4080416690" sldId="264"/>
        </pc:sldMkLst>
        <pc:spChg chg="mod">
          <ac:chgData name="Mason Buller" userId="d97bac70-4b5a-4258-af65-10fd3a0e2e22" providerId="ADAL" clId="{5D8A24A5-A14D-40B9-AA34-F59481A9583D}" dt="2024-12-06T20:21:28.001" v="3867" actId="26606"/>
          <ac:spMkLst>
            <pc:docMk/>
            <pc:sldMk cId="4080416690" sldId="264"/>
            <ac:spMk id="2" creationId="{30280350-C053-54D8-B681-2C0202118274}"/>
          </ac:spMkLst>
        </pc:spChg>
        <pc:spChg chg="mod">
          <ac:chgData name="Mason Buller" userId="d97bac70-4b5a-4258-af65-10fd3a0e2e22" providerId="ADAL" clId="{5D8A24A5-A14D-40B9-AA34-F59481A9583D}" dt="2024-12-06T20:21:28.001" v="3867" actId="26606"/>
          <ac:spMkLst>
            <pc:docMk/>
            <pc:sldMk cId="4080416690" sldId="264"/>
            <ac:spMk id="3" creationId="{2F921A39-3820-0C39-AC10-2BAEB2DD7458}"/>
          </ac:spMkLst>
        </pc:spChg>
        <pc:spChg chg="add del">
          <ac:chgData name="Mason Buller" userId="d97bac70-4b5a-4258-af65-10fd3a0e2e22" providerId="ADAL" clId="{5D8A24A5-A14D-40B9-AA34-F59481A9583D}" dt="2024-12-06T20:21:28.001" v="3867" actId="26606"/>
          <ac:spMkLst>
            <pc:docMk/>
            <pc:sldMk cId="4080416690" sldId="264"/>
            <ac:spMk id="8" creationId="{5DB0431E-0B04-44A1-9C51-531E28D18A60}"/>
          </ac:spMkLst>
        </pc:spChg>
        <pc:spChg chg="add del">
          <ac:chgData name="Mason Buller" userId="d97bac70-4b5a-4258-af65-10fd3a0e2e22" providerId="ADAL" clId="{5D8A24A5-A14D-40B9-AA34-F59481A9583D}" dt="2024-12-06T20:21:28.001" v="3867" actId="26606"/>
          <ac:spMkLst>
            <pc:docMk/>
            <pc:sldMk cId="4080416690" sldId="264"/>
            <ac:spMk id="10" creationId="{6B424749-EEE0-49C9-9ABF-97B171A3EA00}"/>
          </ac:spMkLst>
        </pc:spChg>
        <pc:picChg chg="add">
          <ac:chgData name="Mason Buller" userId="d97bac70-4b5a-4258-af65-10fd3a0e2e22" providerId="ADAL" clId="{5D8A24A5-A14D-40B9-AA34-F59481A9583D}" dt="2024-12-06T20:21:28.001" v="3867" actId="26606"/>
          <ac:picMkLst>
            <pc:docMk/>
            <pc:sldMk cId="4080416690" sldId="264"/>
            <ac:picMk id="14" creationId="{3E9A67EC-0634-8E48-6FD2-9533AC58708B}"/>
          </ac:picMkLst>
        </pc:picChg>
      </pc:sldChg>
      <pc:sldChg chg="addSp modSp new mod setBg setClrOvrMap">
        <pc:chgData name="Mason Buller" userId="d97bac70-4b5a-4258-af65-10fd3a0e2e22" providerId="ADAL" clId="{5D8A24A5-A14D-40B9-AA34-F59481A9583D}" dt="2024-12-06T20:11:17.746" v="3853" actId="3626"/>
        <pc:sldMkLst>
          <pc:docMk/>
          <pc:sldMk cId="3441844484" sldId="265"/>
        </pc:sldMkLst>
        <pc:spChg chg="mod">
          <ac:chgData name="Mason Buller" userId="d97bac70-4b5a-4258-af65-10fd3a0e2e22" providerId="ADAL" clId="{5D8A24A5-A14D-40B9-AA34-F59481A9583D}" dt="2024-12-06T19:43:27.859" v="2287" actId="20577"/>
          <ac:spMkLst>
            <pc:docMk/>
            <pc:sldMk cId="3441844484" sldId="265"/>
            <ac:spMk id="2" creationId="{7CAD0E69-1121-D0A8-BDB3-2962F9E7B3D7}"/>
          </ac:spMkLst>
        </pc:spChg>
        <pc:spChg chg="mod">
          <ac:chgData name="Mason Buller" userId="d97bac70-4b5a-4258-af65-10fd3a0e2e22" providerId="ADAL" clId="{5D8A24A5-A14D-40B9-AA34-F59481A9583D}" dt="2024-12-06T20:11:17.746" v="3853" actId="3626"/>
          <ac:spMkLst>
            <pc:docMk/>
            <pc:sldMk cId="3441844484" sldId="265"/>
            <ac:spMk id="3" creationId="{78DA23B7-9215-E7A0-1B69-59DC01BC8872}"/>
          </ac:spMkLst>
        </pc:spChg>
        <pc:spChg chg="add">
          <ac:chgData name="Mason Buller" userId="d97bac70-4b5a-4258-af65-10fd3a0e2e22" providerId="ADAL" clId="{5D8A24A5-A14D-40B9-AA34-F59481A9583D}" dt="2024-12-06T19:26:57.263" v="75" actId="26606"/>
          <ac:spMkLst>
            <pc:docMk/>
            <pc:sldMk cId="3441844484" sldId="265"/>
            <ac:spMk id="8" creationId="{5DB0431E-0B04-44A1-9C51-531E28D18A60}"/>
          </ac:spMkLst>
        </pc:spChg>
        <pc:spChg chg="add">
          <ac:chgData name="Mason Buller" userId="d97bac70-4b5a-4258-af65-10fd3a0e2e22" providerId="ADAL" clId="{5D8A24A5-A14D-40B9-AA34-F59481A9583D}" dt="2024-12-06T19:26:57.263" v="75" actId="26606"/>
          <ac:spMkLst>
            <pc:docMk/>
            <pc:sldMk cId="3441844484" sldId="265"/>
            <ac:spMk id="10" creationId="{6B424749-EEE0-49C9-9ABF-97B171A3EA00}"/>
          </ac:spMkLst>
        </pc:spChg>
      </pc:sldChg>
      <pc:sldChg chg="addSp modSp new del mod setBg setClrOvrMap">
        <pc:chgData name="Mason Buller" userId="d97bac70-4b5a-4258-af65-10fd3a0e2e22" providerId="ADAL" clId="{5D8A24A5-A14D-40B9-AA34-F59481A9583D}" dt="2024-12-06T19:43:31.615" v="2288" actId="2696"/>
        <pc:sldMkLst>
          <pc:docMk/>
          <pc:sldMk cId="3541858998" sldId="266"/>
        </pc:sldMkLst>
        <pc:spChg chg="mod">
          <ac:chgData name="Mason Buller" userId="d97bac70-4b5a-4258-af65-10fd3a0e2e22" providerId="ADAL" clId="{5D8A24A5-A14D-40B9-AA34-F59481A9583D}" dt="2024-12-06T19:26:59.176" v="76" actId="26606"/>
          <ac:spMkLst>
            <pc:docMk/>
            <pc:sldMk cId="3541858998" sldId="266"/>
            <ac:spMk id="2" creationId="{DFAC6684-99C4-8698-3564-F204543866B9}"/>
          </ac:spMkLst>
        </pc:spChg>
        <pc:spChg chg="mod">
          <ac:chgData name="Mason Buller" userId="d97bac70-4b5a-4258-af65-10fd3a0e2e22" providerId="ADAL" clId="{5D8A24A5-A14D-40B9-AA34-F59481A9583D}" dt="2024-12-06T19:26:59.176" v="76" actId="26606"/>
          <ac:spMkLst>
            <pc:docMk/>
            <pc:sldMk cId="3541858998" sldId="266"/>
            <ac:spMk id="3" creationId="{D4F684DA-0460-F68C-8428-CEF9E29F3F3C}"/>
          </ac:spMkLst>
        </pc:spChg>
        <pc:spChg chg="add">
          <ac:chgData name="Mason Buller" userId="d97bac70-4b5a-4258-af65-10fd3a0e2e22" providerId="ADAL" clId="{5D8A24A5-A14D-40B9-AA34-F59481A9583D}" dt="2024-12-06T19:26:59.176" v="76" actId="26606"/>
          <ac:spMkLst>
            <pc:docMk/>
            <pc:sldMk cId="3541858998" sldId="266"/>
            <ac:spMk id="8" creationId="{5DB0431E-0B04-44A1-9C51-531E28D18A60}"/>
          </ac:spMkLst>
        </pc:spChg>
        <pc:spChg chg="add">
          <ac:chgData name="Mason Buller" userId="d97bac70-4b5a-4258-af65-10fd3a0e2e22" providerId="ADAL" clId="{5D8A24A5-A14D-40B9-AA34-F59481A9583D}" dt="2024-12-06T19:26:59.176" v="76" actId="26606"/>
          <ac:spMkLst>
            <pc:docMk/>
            <pc:sldMk cId="3541858998" sldId="266"/>
            <ac:spMk id="10" creationId="{6B424749-EEE0-49C9-9ABF-97B171A3EA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90C76EF-1842-4658-92D1-549B6C261D01}" type="datetimeFigureOut">
              <a:rPr lang="en-US" smtClean="0"/>
              <a:t>12/6/2024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27BA9D5-FF90-4505-9C44-FC27259419C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00596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C76EF-1842-4658-92D1-549B6C261D0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298091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C76EF-1842-4658-92D1-549B6C261D0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381250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C76EF-1842-4658-92D1-549B6C261D0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159356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C76EF-1842-4658-92D1-549B6C261D0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BA9D5-FF90-4505-9C44-FC27259419C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77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C76EF-1842-4658-92D1-549B6C261D0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17053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C76EF-1842-4658-92D1-549B6C261D0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381481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C76EF-1842-4658-92D1-549B6C261D01}"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254727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C76EF-1842-4658-92D1-549B6C261D01}"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86022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C76EF-1842-4658-92D1-549B6C261D0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238323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C76EF-1842-4658-92D1-549B6C261D0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BA9D5-FF90-4505-9C44-FC27259419C4}" type="slidenum">
              <a:rPr lang="en-US" smtClean="0"/>
              <a:t>‹#›</a:t>
            </a:fld>
            <a:endParaRPr lang="en-US"/>
          </a:p>
        </p:txBody>
      </p:sp>
    </p:spTree>
    <p:extLst>
      <p:ext uri="{BB962C8B-B14F-4D97-AF65-F5344CB8AC3E}">
        <p14:creationId xmlns:p14="http://schemas.microsoft.com/office/powerpoint/2010/main" val="112323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90C76EF-1842-4658-92D1-549B6C261D01}" type="datetimeFigureOut">
              <a:rPr lang="en-US" smtClean="0"/>
              <a:t>12/6/2024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27BA9D5-FF90-4505-9C44-FC27259419C4}" type="slidenum">
              <a:rPr lang="en-US" smtClean="0"/>
              <a:t>‹#›</a:t>
            </a:fld>
            <a:endParaRPr lang="en-US"/>
          </a:p>
        </p:txBody>
      </p:sp>
    </p:spTree>
    <p:extLst>
      <p:ext uri="{BB962C8B-B14F-4D97-AF65-F5344CB8AC3E}">
        <p14:creationId xmlns:p14="http://schemas.microsoft.com/office/powerpoint/2010/main" val="4065205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F12-7D04-87ED-EB45-2A2234A1887F}"/>
              </a:ext>
            </a:extLst>
          </p:cNvPr>
          <p:cNvSpPr>
            <a:spLocks noGrp="1"/>
          </p:cNvSpPr>
          <p:nvPr>
            <p:ph type="ctrTitle"/>
          </p:nvPr>
        </p:nvSpPr>
        <p:spPr/>
        <p:txBody>
          <a:bodyPr>
            <a:normAutofit/>
          </a:bodyPr>
          <a:lstStyle/>
          <a:p>
            <a:r>
              <a:rPr lang="en-US" dirty="0"/>
              <a:t>Barriers to Implementing Just Culture</a:t>
            </a:r>
          </a:p>
        </p:txBody>
      </p:sp>
      <p:sp>
        <p:nvSpPr>
          <p:cNvPr id="3" name="Subtitle 2">
            <a:extLst>
              <a:ext uri="{FF2B5EF4-FFF2-40B4-BE49-F238E27FC236}">
                <a16:creationId xmlns:a16="http://schemas.microsoft.com/office/drawing/2014/main" id="{D7B8D170-E204-1010-5512-00BFDA2A6F1B}"/>
              </a:ext>
            </a:extLst>
          </p:cNvPr>
          <p:cNvSpPr>
            <a:spLocks noGrp="1"/>
          </p:cNvSpPr>
          <p:nvPr>
            <p:ph type="subTitle" idx="1"/>
          </p:nvPr>
        </p:nvSpPr>
        <p:spPr/>
        <p:txBody>
          <a:bodyPr/>
          <a:lstStyle/>
          <a:p>
            <a:r>
              <a:rPr lang="en-US" dirty="0"/>
              <a:t>Mason Buller</a:t>
            </a:r>
          </a:p>
        </p:txBody>
      </p:sp>
    </p:spTree>
    <p:extLst>
      <p:ext uri="{BB962C8B-B14F-4D97-AF65-F5344CB8AC3E}">
        <p14:creationId xmlns:p14="http://schemas.microsoft.com/office/powerpoint/2010/main" val="378636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D0E69-1121-D0A8-BDB3-2962F9E7B3D7}"/>
              </a:ext>
            </a:extLst>
          </p:cNvPr>
          <p:cNvSpPr>
            <a:spLocks noGrp="1"/>
          </p:cNvSpPr>
          <p:nvPr>
            <p:ph type="title"/>
          </p:nvPr>
        </p:nvSpPr>
        <p:spPr>
          <a:xfrm>
            <a:off x="1261872" y="365760"/>
            <a:ext cx="9692640" cy="1325562"/>
          </a:xfrm>
        </p:spPr>
        <p:txBody>
          <a:bodyPr>
            <a:normAutofit/>
          </a:bodyPr>
          <a:lstStyle/>
          <a:p>
            <a:r>
              <a:rPr lang="en-US" dirty="0"/>
              <a:t>Sources</a:t>
            </a:r>
          </a:p>
        </p:txBody>
      </p:sp>
      <p:sp>
        <p:nvSpPr>
          <p:cNvPr id="3" name="Content Placeholder 2">
            <a:extLst>
              <a:ext uri="{FF2B5EF4-FFF2-40B4-BE49-F238E27FC236}">
                <a16:creationId xmlns:a16="http://schemas.microsoft.com/office/drawing/2014/main" id="{78DA23B7-9215-E7A0-1B69-59DC01BC8872}"/>
              </a:ext>
            </a:extLst>
          </p:cNvPr>
          <p:cNvSpPr>
            <a:spLocks noGrp="1"/>
          </p:cNvSpPr>
          <p:nvPr>
            <p:ph idx="1"/>
          </p:nvPr>
        </p:nvSpPr>
        <p:spPr>
          <a:xfrm>
            <a:off x="1261872" y="1828800"/>
            <a:ext cx="8595360" cy="4351337"/>
          </a:xfrm>
        </p:spPr>
        <p:txBody>
          <a:bodyPr>
            <a:normAutofit/>
          </a:bodyPr>
          <a:lstStyle/>
          <a:p>
            <a:pPr marL="0" marR="0" indent="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Overcoming Barriers to a Just Culture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(n.d.). Retrieved from Just Culture HQCA: 	https://justculture.hqca.ca/overcoming-barriers-to-a-just-culture/</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Shorrock, S. (2023, October 18).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Why is it Just So Difficult? Barriers to 'Just Culture' in 	the Real World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from Humanistic Systems: 	https://humanisticsystems.com/2023/10/18/why-is-it-just-so-difficult-	barriers-to-just-culture-in-the-real-world/</a:t>
            </a:r>
          </a:p>
          <a:p>
            <a:pPr marL="0" indent="0">
              <a:buNone/>
            </a:pPr>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418444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4D4C-BD61-1FB0-E576-A567B211B266}"/>
              </a:ext>
            </a:extLst>
          </p:cNvPr>
          <p:cNvSpPr>
            <a:spLocks noGrp="1"/>
          </p:cNvSpPr>
          <p:nvPr>
            <p:ph type="title"/>
          </p:nvPr>
        </p:nvSpPr>
        <p:spPr>
          <a:xfrm>
            <a:off x="1261872" y="365760"/>
            <a:ext cx="9692640" cy="1325562"/>
          </a:xfrm>
        </p:spPr>
        <p:txBody>
          <a:bodyPr>
            <a:normAutofit/>
          </a:bodyPr>
          <a:lstStyle/>
          <a:p>
            <a:r>
              <a:rPr lang="en-US" dirty="0"/>
              <a:t>What is Just Culture?</a:t>
            </a:r>
          </a:p>
        </p:txBody>
      </p:sp>
      <p:sp>
        <p:nvSpPr>
          <p:cNvPr id="3" name="Content Placeholder 2">
            <a:extLst>
              <a:ext uri="{FF2B5EF4-FFF2-40B4-BE49-F238E27FC236}">
                <a16:creationId xmlns:a16="http://schemas.microsoft.com/office/drawing/2014/main" id="{CADCFE9E-529D-C960-DE39-A57C9964651F}"/>
              </a:ext>
            </a:extLst>
          </p:cNvPr>
          <p:cNvSpPr>
            <a:spLocks noGrp="1"/>
          </p:cNvSpPr>
          <p:nvPr>
            <p:ph idx="1"/>
          </p:nvPr>
        </p:nvSpPr>
        <p:spPr>
          <a:xfrm>
            <a:off x="1261872" y="1933575"/>
            <a:ext cx="4401509" cy="4246562"/>
          </a:xfrm>
        </p:spPr>
        <p:txBody>
          <a:bodyPr>
            <a:normAutofit/>
          </a:bodyPr>
          <a:lstStyle/>
          <a:p>
            <a:r>
              <a:rPr lang="en-US"/>
              <a:t>Just Culture is defined as </a:t>
            </a:r>
            <a:r>
              <a:rPr lang="en-US" i="1"/>
              <a:t>“A culture where staff are not punished for actions, omissions, suggestions, or decisions taken by them that are commensurate with their experience and training, but where gross negligence, willful violations, and destructive acts will not be tolerated.”</a:t>
            </a:r>
          </a:p>
        </p:txBody>
      </p:sp>
      <p:pic>
        <p:nvPicPr>
          <p:cNvPr id="16" name="Graphic 15" descr="Group Brainstorm">
            <a:extLst>
              <a:ext uri="{FF2B5EF4-FFF2-40B4-BE49-F238E27FC236}">
                <a16:creationId xmlns:a16="http://schemas.microsoft.com/office/drawing/2014/main" id="{01A6D089-8D44-D2C4-314E-980B2B4F9D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353057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7004-59EF-3D51-0F4B-44F90A2C3627}"/>
              </a:ext>
            </a:extLst>
          </p:cNvPr>
          <p:cNvSpPr>
            <a:spLocks noGrp="1"/>
          </p:cNvSpPr>
          <p:nvPr>
            <p:ph type="title"/>
          </p:nvPr>
        </p:nvSpPr>
        <p:spPr>
          <a:xfrm>
            <a:off x="1229032" y="365760"/>
            <a:ext cx="5997678" cy="1325562"/>
          </a:xfrm>
        </p:spPr>
        <p:txBody>
          <a:bodyPr>
            <a:normAutofit/>
          </a:bodyPr>
          <a:lstStyle/>
          <a:p>
            <a:r>
              <a:rPr lang="en-US" dirty="0"/>
              <a:t>Examples of Just Culture</a:t>
            </a:r>
          </a:p>
        </p:txBody>
      </p:sp>
      <p:sp>
        <p:nvSpPr>
          <p:cNvPr id="16" name="Rectangle 15">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C64BF45-8891-7E4B-E9D7-8D54047E7E0C}"/>
              </a:ext>
            </a:extLst>
          </p:cNvPr>
          <p:cNvSpPr>
            <a:spLocks noGrp="1"/>
          </p:cNvSpPr>
          <p:nvPr>
            <p:ph idx="1"/>
          </p:nvPr>
        </p:nvSpPr>
        <p:spPr>
          <a:xfrm>
            <a:off x="1211139" y="2005739"/>
            <a:ext cx="6015571" cy="4174398"/>
          </a:xfrm>
        </p:spPr>
        <p:txBody>
          <a:bodyPr>
            <a:normAutofit/>
          </a:bodyPr>
          <a:lstStyle/>
          <a:p>
            <a:r>
              <a:rPr lang="en-US"/>
              <a:t>The best example of Just Culture would be in healthcare. If a doctor makes a choice to perform a medical procedure for life saving measures that they have been trained to do and there are complications, the doctor cannot get in trouble for making that choice. </a:t>
            </a:r>
          </a:p>
          <a:p>
            <a:r>
              <a:rPr lang="en-US"/>
              <a:t>The results of these decisions can be unpredictable. Human error is very common, and people make mistakes. Just Culture protects you in the event that something unpredictable or a mistake occurs from a choice you made. </a:t>
            </a:r>
          </a:p>
        </p:txBody>
      </p:sp>
      <p:pic>
        <p:nvPicPr>
          <p:cNvPr id="12" name="Picture 11" descr="Analyzing medical x-ray results">
            <a:extLst>
              <a:ext uri="{FF2B5EF4-FFF2-40B4-BE49-F238E27FC236}">
                <a16:creationId xmlns:a16="http://schemas.microsoft.com/office/drawing/2014/main" id="{2D844EAD-2796-E15F-72F9-5063BEB83863}"/>
              </a:ext>
            </a:extLst>
          </p:cNvPr>
          <p:cNvPicPr>
            <a:picLocks noChangeAspect="1"/>
          </p:cNvPicPr>
          <p:nvPr/>
        </p:nvPicPr>
        <p:blipFill>
          <a:blip r:embed="rId2"/>
          <a:srcRect l="39615" r="15093" b="-1"/>
          <a:stretch/>
        </p:blipFill>
        <p:spPr>
          <a:xfrm>
            <a:off x="7538689" y="10"/>
            <a:ext cx="4653311" cy="6857990"/>
          </a:xfrm>
          <a:prstGeom prst="rect">
            <a:avLst/>
          </a:prstGeom>
        </p:spPr>
      </p:pic>
    </p:spTree>
    <p:extLst>
      <p:ext uri="{BB962C8B-B14F-4D97-AF65-F5344CB8AC3E}">
        <p14:creationId xmlns:p14="http://schemas.microsoft.com/office/powerpoint/2010/main" val="371164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A7AD-CAF4-B8F9-ED64-99497B00CA61}"/>
              </a:ext>
            </a:extLst>
          </p:cNvPr>
          <p:cNvSpPr>
            <a:spLocks noGrp="1"/>
          </p:cNvSpPr>
          <p:nvPr>
            <p:ph type="title"/>
          </p:nvPr>
        </p:nvSpPr>
        <p:spPr>
          <a:xfrm>
            <a:off x="1261872" y="365760"/>
            <a:ext cx="9692640" cy="1325562"/>
          </a:xfrm>
        </p:spPr>
        <p:txBody>
          <a:bodyPr>
            <a:normAutofit/>
          </a:bodyPr>
          <a:lstStyle/>
          <a:p>
            <a:r>
              <a:rPr lang="en-US" dirty="0"/>
              <a:t>Issues with Just Culture</a:t>
            </a:r>
          </a:p>
        </p:txBody>
      </p:sp>
      <p:sp>
        <p:nvSpPr>
          <p:cNvPr id="3" name="Content Placeholder 2">
            <a:extLst>
              <a:ext uri="{FF2B5EF4-FFF2-40B4-BE49-F238E27FC236}">
                <a16:creationId xmlns:a16="http://schemas.microsoft.com/office/drawing/2014/main" id="{C62FD220-E7D7-A682-0345-8480D027EFDA}"/>
              </a:ext>
            </a:extLst>
          </p:cNvPr>
          <p:cNvSpPr>
            <a:spLocks noGrp="1"/>
          </p:cNvSpPr>
          <p:nvPr>
            <p:ph idx="1"/>
          </p:nvPr>
        </p:nvSpPr>
        <p:spPr>
          <a:xfrm>
            <a:off x="1261872" y="1933575"/>
            <a:ext cx="4401509" cy="4246562"/>
          </a:xfrm>
        </p:spPr>
        <p:txBody>
          <a:bodyPr>
            <a:normAutofit/>
          </a:bodyPr>
          <a:lstStyle/>
          <a:p>
            <a:r>
              <a:rPr lang="en-US" sz="1500"/>
              <a:t>Implementing Just Culture within a company can be difficult due to predispositions people have within them.</a:t>
            </a:r>
          </a:p>
          <a:p>
            <a:r>
              <a:rPr lang="en-US" sz="1500"/>
              <a:t>Just Culture is essentially a concept. Even though it may be in place at a company, that does not mean that everyone may believe it.</a:t>
            </a:r>
          </a:p>
          <a:p>
            <a:r>
              <a:rPr lang="en-US" sz="1500"/>
              <a:t>For Just Culture to be implemented, it must be discussed thoroughly with those that it affects.</a:t>
            </a:r>
          </a:p>
          <a:p>
            <a:r>
              <a:rPr lang="en-US" sz="1500"/>
              <a:t>Culture is cultivated by the people within it. If they do not fully understand it, then it will not be fully possible to implement it.</a:t>
            </a:r>
          </a:p>
        </p:txBody>
      </p:sp>
      <p:pic>
        <p:nvPicPr>
          <p:cNvPr id="16" name="Graphic 15" descr="Error">
            <a:extLst>
              <a:ext uri="{FF2B5EF4-FFF2-40B4-BE49-F238E27FC236}">
                <a16:creationId xmlns:a16="http://schemas.microsoft.com/office/drawing/2014/main" id="{19212764-EB30-68D4-250A-175C8F65C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120224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09F7-C54B-9493-6A6A-B29E4217BFDC}"/>
              </a:ext>
            </a:extLst>
          </p:cNvPr>
          <p:cNvSpPr>
            <a:spLocks noGrp="1"/>
          </p:cNvSpPr>
          <p:nvPr>
            <p:ph type="title"/>
          </p:nvPr>
        </p:nvSpPr>
        <p:spPr>
          <a:xfrm>
            <a:off x="1261872" y="365760"/>
            <a:ext cx="9692640" cy="1325562"/>
          </a:xfrm>
        </p:spPr>
        <p:txBody>
          <a:bodyPr>
            <a:normAutofit/>
          </a:bodyPr>
          <a:lstStyle/>
          <a:p>
            <a:r>
              <a:rPr lang="en-US" dirty="0"/>
              <a:t>Blame</a:t>
            </a:r>
          </a:p>
        </p:txBody>
      </p:sp>
      <p:sp>
        <p:nvSpPr>
          <p:cNvPr id="3" name="Content Placeholder 2">
            <a:extLst>
              <a:ext uri="{FF2B5EF4-FFF2-40B4-BE49-F238E27FC236}">
                <a16:creationId xmlns:a16="http://schemas.microsoft.com/office/drawing/2014/main" id="{0ACE0CBE-FFD6-86A0-4CFC-0FEF8B78FDED}"/>
              </a:ext>
            </a:extLst>
          </p:cNvPr>
          <p:cNvSpPr>
            <a:spLocks noGrp="1"/>
          </p:cNvSpPr>
          <p:nvPr>
            <p:ph idx="1"/>
          </p:nvPr>
        </p:nvSpPr>
        <p:spPr>
          <a:xfrm>
            <a:off x="1261872" y="1933575"/>
            <a:ext cx="4401509" cy="4246562"/>
          </a:xfrm>
        </p:spPr>
        <p:txBody>
          <a:bodyPr>
            <a:normAutofit/>
          </a:bodyPr>
          <a:lstStyle/>
          <a:p>
            <a:r>
              <a:rPr lang="en-US"/>
              <a:t>When an error occurs, people tend to push the blame onto a specific person.</a:t>
            </a:r>
          </a:p>
          <a:p>
            <a:r>
              <a:rPr lang="en-US"/>
              <a:t>This is because:</a:t>
            </a:r>
          </a:p>
          <a:p>
            <a:pPr lvl="1"/>
            <a:r>
              <a:rPr lang="en-US"/>
              <a:t>Actions can be attributed to a personal flaw.</a:t>
            </a:r>
          </a:p>
          <a:p>
            <a:pPr lvl="1"/>
            <a:r>
              <a:rPr lang="en-US"/>
              <a:t>An incorrect belief that those involved has more control over the situation than they actually did.</a:t>
            </a:r>
          </a:p>
          <a:p>
            <a:r>
              <a:rPr lang="en-US"/>
              <a:t>Supervisors must be focused on creating a supportive environment that encourages improving conditions opposed to pushing blame.</a:t>
            </a:r>
          </a:p>
          <a:p>
            <a:pPr lvl="1"/>
            <a:endParaRPr lang="en-US"/>
          </a:p>
        </p:txBody>
      </p:sp>
      <p:pic>
        <p:nvPicPr>
          <p:cNvPr id="14" name="Graphic 13" descr="Onboarding">
            <a:extLst>
              <a:ext uri="{FF2B5EF4-FFF2-40B4-BE49-F238E27FC236}">
                <a16:creationId xmlns:a16="http://schemas.microsoft.com/office/drawing/2014/main" id="{473591E1-C40D-81DD-2B30-F82059216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121359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20C9-FF68-F253-F275-20F9B10A5AFC}"/>
              </a:ext>
            </a:extLst>
          </p:cNvPr>
          <p:cNvSpPr>
            <a:spLocks noGrp="1"/>
          </p:cNvSpPr>
          <p:nvPr>
            <p:ph type="title"/>
          </p:nvPr>
        </p:nvSpPr>
        <p:spPr>
          <a:xfrm>
            <a:off x="1261872" y="365760"/>
            <a:ext cx="9692640" cy="1325562"/>
          </a:xfrm>
        </p:spPr>
        <p:txBody>
          <a:bodyPr>
            <a:normAutofit/>
          </a:bodyPr>
          <a:lstStyle/>
          <a:p>
            <a:r>
              <a:rPr lang="en-US" dirty="0"/>
              <a:t>Outcome Bias</a:t>
            </a:r>
          </a:p>
        </p:txBody>
      </p:sp>
      <p:sp>
        <p:nvSpPr>
          <p:cNvPr id="3" name="Content Placeholder 2">
            <a:extLst>
              <a:ext uri="{FF2B5EF4-FFF2-40B4-BE49-F238E27FC236}">
                <a16:creationId xmlns:a16="http://schemas.microsoft.com/office/drawing/2014/main" id="{C2AEAE63-A7BE-D023-BD43-705EA7CBB529}"/>
              </a:ext>
            </a:extLst>
          </p:cNvPr>
          <p:cNvSpPr>
            <a:spLocks noGrp="1"/>
          </p:cNvSpPr>
          <p:nvPr>
            <p:ph idx="1"/>
          </p:nvPr>
        </p:nvSpPr>
        <p:spPr>
          <a:xfrm>
            <a:off x="1261872" y="1933575"/>
            <a:ext cx="4401509" cy="4246562"/>
          </a:xfrm>
        </p:spPr>
        <p:txBody>
          <a:bodyPr>
            <a:normAutofit/>
          </a:bodyPr>
          <a:lstStyle/>
          <a:p>
            <a:r>
              <a:rPr lang="en-US"/>
              <a:t>People tend to respond to a decision based on the outcome it had and not on the decision made.</a:t>
            </a:r>
          </a:p>
          <a:p>
            <a:r>
              <a:rPr lang="en-US"/>
              <a:t>If the decision was reasonable but the outcome was poor, people typically might respond based of just the fact that there was a bad outcome, opposed to assessing the original choice that was made.</a:t>
            </a:r>
          </a:p>
        </p:txBody>
      </p:sp>
      <p:pic>
        <p:nvPicPr>
          <p:cNvPr id="13" name="Graphic 12" descr="Decision">
            <a:extLst>
              <a:ext uri="{FF2B5EF4-FFF2-40B4-BE49-F238E27FC236}">
                <a16:creationId xmlns:a16="http://schemas.microsoft.com/office/drawing/2014/main" id="{CE513E48-E414-86D8-43F0-E522D0F1FE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30214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278D-E4F1-D40E-AAF3-6717B166A974}"/>
              </a:ext>
            </a:extLst>
          </p:cNvPr>
          <p:cNvSpPr>
            <a:spLocks noGrp="1"/>
          </p:cNvSpPr>
          <p:nvPr>
            <p:ph type="title"/>
          </p:nvPr>
        </p:nvSpPr>
        <p:spPr>
          <a:xfrm>
            <a:off x="1261872" y="365760"/>
            <a:ext cx="9692640" cy="1325562"/>
          </a:xfrm>
        </p:spPr>
        <p:txBody>
          <a:bodyPr>
            <a:normAutofit/>
          </a:bodyPr>
          <a:lstStyle/>
          <a:p>
            <a:r>
              <a:rPr lang="en-US" dirty="0"/>
              <a:t>Lack of Transparency</a:t>
            </a:r>
          </a:p>
        </p:txBody>
      </p:sp>
      <p:sp>
        <p:nvSpPr>
          <p:cNvPr id="3" name="Content Placeholder 2">
            <a:extLst>
              <a:ext uri="{FF2B5EF4-FFF2-40B4-BE49-F238E27FC236}">
                <a16:creationId xmlns:a16="http://schemas.microsoft.com/office/drawing/2014/main" id="{B3D9AEBD-0DA2-9AD4-3DC2-F7C57CEB8D11}"/>
              </a:ext>
            </a:extLst>
          </p:cNvPr>
          <p:cNvSpPr>
            <a:spLocks noGrp="1"/>
          </p:cNvSpPr>
          <p:nvPr>
            <p:ph idx="1"/>
          </p:nvPr>
        </p:nvSpPr>
        <p:spPr>
          <a:xfrm>
            <a:off x="1261872" y="1933575"/>
            <a:ext cx="4401509" cy="4246562"/>
          </a:xfrm>
        </p:spPr>
        <p:txBody>
          <a:bodyPr>
            <a:normAutofit/>
          </a:bodyPr>
          <a:lstStyle/>
          <a:p>
            <a:r>
              <a:rPr lang="en-US"/>
              <a:t>Lack of communication about policies can make people fearful of outcomes.</a:t>
            </a:r>
          </a:p>
          <a:p>
            <a:r>
              <a:rPr lang="en-US"/>
              <a:t>If the Just Culture guidelines are not thoroughly discussed, people may be unaware of them and feel like they are unable to make decisions due to fear of severe punishment.</a:t>
            </a:r>
          </a:p>
          <a:p>
            <a:endParaRPr lang="en-US"/>
          </a:p>
        </p:txBody>
      </p:sp>
      <p:pic>
        <p:nvPicPr>
          <p:cNvPr id="12" name="Graphic 11" descr="Confused Person">
            <a:extLst>
              <a:ext uri="{FF2B5EF4-FFF2-40B4-BE49-F238E27FC236}">
                <a16:creationId xmlns:a16="http://schemas.microsoft.com/office/drawing/2014/main" id="{18715D11-DC72-3CA3-A573-9DBA30EEE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33018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74C-D357-50B0-2D7A-AF57FDC15C0F}"/>
              </a:ext>
            </a:extLst>
          </p:cNvPr>
          <p:cNvSpPr>
            <a:spLocks noGrp="1"/>
          </p:cNvSpPr>
          <p:nvPr>
            <p:ph type="title"/>
          </p:nvPr>
        </p:nvSpPr>
        <p:spPr>
          <a:xfrm>
            <a:off x="1261872" y="365760"/>
            <a:ext cx="9692640" cy="1325562"/>
          </a:xfrm>
        </p:spPr>
        <p:txBody>
          <a:bodyPr>
            <a:normAutofit/>
          </a:bodyPr>
          <a:lstStyle/>
          <a:p>
            <a:r>
              <a:rPr lang="en-US" dirty="0"/>
              <a:t>Inconsistent Assessment Processes</a:t>
            </a:r>
          </a:p>
        </p:txBody>
      </p:sp>
      <p:sp>
        <p:nvSpPr>
          <p:cNvPr id="3" name="Content Placeholder 2">
            <a:extLst>
              <a:ext uri="{FF2B5EF4-FFF2-40B4-BE49-F238E27FC236}">
                <a16:creationId xmlns:a16="http://schemas.microsoft.com/office/drawing/2014/main" id="{48222619-FCBE-6621-B756-CED38475AE94}"/>
              </a:ext>
            </a:extLst>
          </p:cNvPr>
          <p:cNvSpPr>
            <a:spLocks noGrp="1"/>
          </p:cNvSpPr>
          <p:nvPr>
            <p:ph idx="1"/>
          </p:nvPr>
        </p:nvSpPr>
        <p:spPr>
          <a:xfrm>
            <a:off x="1261872" y="1933575"/>
            <a:ext cx="4401509" cy="4246562"/>
          </a:xfrm>
        </p:spPr>
        <p:txBody>
          <a:bodyPr>
            <a:normAutofit/>
          </a:bodyPr>
          <a:lstStyle/>
          <a:p>
            <a:r>
              <a:rPr lang="en-US"/>
              <a:t>Inconsistent judgement of peoples actions can create a tense and untrustworthy environment</a:t>
            </a:r>
          </a:p>
          <a:p>
            <a:r>
              <a:rPr lang="en-US"/>
              <a:t>If two people make similar decisions that have a poor outcome and one is punished and one is not, people will be less likely to seek help for resolution out of fear of unfair punishment and favoritism.</a:t>
            </a:r>
          </a:p>
        </p:txBody>
      </p:sp>
      <p:pic>
        <p:nvPicPr>
          <p:cNvPr id="14" name="Graphic 13" descr="Irritant">
            <a:extLst>
              <a:ext uri="{FF2B5EF4-FFF2-40B4-BE49-F238E27FC236}">
                <a16:creationId xmlns:a16="http://schemas.microsoft.com/office/drawing/2014/main" id="{3CEA06EF-868F-2BBE-8BE3-48DE3E6CD2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410585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0350-C053-54D8-B681-2C0202118274}"/>
              </a:ext>
            </a:extLst>
          </p:cNvPr>
          <p:cNvSpPr>
            <a:spLocks noGrp="1"/>
          </p:cNvSpPr>
          <p:nvPr>
            <p:ph type="title"/>
          </p:nvPr>
        </p:nvSpPr>
        <p:spPr>
          <a:xfrm>
            <a:off x="718874" y="677863"/>
            <a:ext cx="4534047" cy="1325562"/>
          </a:xfrm>
        </p:spPr>
        <p:txBody>
          <a:bodyPr>
            <a:normAutofit/>
          </a:bodyPr>
          <a:lstStyle/>
          <a:p>
            <a:r>
              <a:rPr lang="en-US" dirty="0"/>
              <a:t>Solutions</a:t>
            </a:r>
          </a:p>
        </p:txBody>
      </p:sp>
      <p:sp>
        <p:nvSpPr>
          <p:cNvPr id="3" name="Content Placeholder 2">
            <a:extLst>
              <a:ext uri="{FF2B5EF4-FFF2-40B4-BE49-F238E27FC236}">
                <a16:creationId xmlns:a16="http://schemas.microsoft.com/office/drawing/2014/main" id="{2F921A39-3820-0C39-AC10-2BAEB2DD7458}"/>
              </a:ext>
            </a:extLst>
          </p:cNvPr>
          <p:cNvSpPr>
            <a:spLocks noGrp="1"/>
          </p:cNvSpPr>
          <p:nvPr>
            <p:ph idx="1"/>
          </p:nvPr>
        </p:nvSpPr>
        <p:spPr>
          <a:xfrm>
            <a:off x="718874" y="2325158"/>
            <a:ext cx="4534048" cy="3854979"/>
          </a:xfrm>
        </p:spPr>
        <p:txBody>
          <a:bodyPr>
            <a:normAutofit/>
          </a:bodyPr>
          <a:lstStyle/>
          <a:p>
            <a:r>
              <a:rPr lang="en-US"/>
              <a:t>Evaluate all of the factors that may have caused a person to make the decision they did and allow them to rationalize it to you.</a:t>
            </a:r>
          </a:p>
          <a:p>
            <a:r>
              <a:rPr lang="en-US"/>
              <a:t>Try to reduce bias and create a fair environment</a:t>
            </a:r>
          </a:p>
          <a:p>
            <a:r>
              <a:rPr lang="en-US"/>
              <a:t>Clearly communicate the organizations policies and procedures and implement them equally and correctly to each individual.</a:t>
            </a:r>
          </a:p>
          <a:p>
            <a:endParaRPr lang="en-US"/>
          </a:p>
        </p:txBody>
      </p:sp>
      <p:pic>
        <p:nvPicPr>
          <p:cNvPr id="14" name="Graphic 13" descr="Person with Idea">
            <a:extLst>
              <a:ext uri="{FF2B5EF4-FFF2-40B4-BE49-F238E27FC236}">
                <a16:creationId xmlns:a16="http://schemas.microsoft.com/office/drawing/2014/main" id="{3E9A67EC-0634-8E48-6FD2-9533AC5870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4080416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57</TotalTime>
  <Words>604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Schoolbook</vt:lpstr>
      <vt:lpstr>Wingdings 2</vt:lpstr>
      <vt:lpstr>View</vt:lpstr>
      <vt:lpstr>Barriers to Implementing Just Culture</vt:lpstr>
      <vt:lpstr>What is Just Culture?</vt:lpstr>
      <vt:lpstr>Examples of Just Culture</vt:lpstr>
      <vt:lpstr>Issues with Just Culture</vt:lpstr>
      <vt:lpstr>Blame</vt:lpstr>
      <vt:lpstr>Outcome Bias</vt:lpstr>
      <vt:lpstr>Lack of Transparency</vt:lpstr>
      <vt:lpstr>Inconsistent Assessment Processes</vt:lpstr>
      <vt:lpstr>Solutions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Mason Buller</dc:creator>
  <cp:lastModifiedBy>Mason Buller</cp:lastModifiedBy>
  <cp:revision>1</cp:revision>
  <dcterms:created xsi:type="dcterms:W3CDTF">2024-12-06T19:25:21Z</dcterms:created>
  <dcterms:modified xsi:type="dcterms:W3CDTF">2024-12-06T20:22:39Z</dcterms:modified>
</cp:coreProperties>
</file>