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FB9A1-3B82-46C9-AFC7-0C13C525D537}" v="7" dt="2024-12-01T17:49:51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105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on Buller" userId="d97bac70-4b5a-4258-af65-10fd3a0e2e22" providerId="ADAL" clId="{489FB9A1-3B82-46C9-AFC7-0C13C525D537}"/>
    <pc:docChg chg="undo custSel addSld delSld modSld">
      <pc:chgData name="Mason Buller" userId="d97bac70-4b5a-4258-af65-10fd3a0e2e22" providerId="ADAL" clId="{489FB9A1-3B82-46C9-AFC7-0C13C525D537}" dt="2024-12-01T19:13:41.293" v="3539" actId="26606"/>
      <pc:docMkLst>
        <pc:docMk/>
      </pc:docMkLst>
      <pc:sldChg chg="addSp modSp new mod setBg">
        <pc:chgData name="Mason Buller" userId="d97bac70-4b5a-4258-af65-10fd3a0e2e22" providerId="ADAL" clId="{489FB9A1-3B82-46C9-AFC7-0C13C525D537}" dt="2024-12-01T03:58:53.168" v="97" actId="1076"/>
        <pc:sldMkLst>
          <pc:docMk/>
          <pc:sldMk cId="2919987810" sldId="256"/>
        </pc:sldMkLst>
        <pc:spChg chg="mod">
          <ac:chgData name="Mason Buller" userId="d97bac70-4b5a-4258-af65-10fd3a0e2e22" providerId="ADAL" clId="{489FB9A1-3B82-46C9-AFC7-0C13C525D537}" dt="2024-12-01T03:58:53.168" v="97" actId="1076"/>
          <ac:spMkLst>
            <pc:docMk/>
            <pc:sldMk cId="2919987810" sldId="256"/>
            <ac:spMk id="2" creationId="{CA6E4715-04BE-137F-11A5-DE6FC479A711}"/>
          </ac:spMkLst>
        </pc:spChg>
        <pc:spChg chg="mod">
          <ac:chgData name="Mason Buller" userId="d97bac70-4b5a-4258-af65-10fd3a0e2e22" providerId="ADAL" clId="{489FB9A1-3B82-46C9-AFC7-0C13C525D537}" dt="2024-12-01T03:58:37.624" v="96" actId="122"/>
          <ac:spMkLst>
            <pc:docMk/>
            <pc:sldMk cId="2919987810" sldId="256"/>
            <ac:spMk id="3" creationId="{629C6857-9A5D-8FBF-9E19-9E4D931D508E}"/>
          </ac:spMkLst>
        </pc:spChg>
        <pc:spChg chg="add mod">
          <ac:chgData name="Mason Buller" userId="d97bac70-4b5a-4258-af65-10fd3a0e2e22" providerId="ADAL" clId="{489FB9A1-3B82-46C9-AFC7-0C13C525D537}" dt="2024-12-01T03:58:53.168" v="97" actId="1076"/>
          <ac:spMkLst>
            <pc:docMk/>
            <pc:sldMk cId="2919987810" sldId="256"/>
            <ac:spMk id="4" creationId="{37781486-DFB2-B64D-5B3F-4E9A19FBDA4C}"/>
          </ac:spMkLst>
        </pc:spChg>
        <pc:spChg chg="add">
          <ac:chgData name="Mason Buller" userId="d97bac70-4b5a-4258-af65-10fd3a0e2e22" providerId="ADAL" clId="{489FB9A1-3B82-46C9-AFC7-0C13C525D537}" dt="2024-12-01T03:52:09.791" v="5" actId="26606"/>
          <ac:spMkLst>
            <pc:docMk/>
            <pc:sldMk cId="2919987810" sldId="256"/>
            <ac:spMk id="8" creationId="{70068059-9097-4F05-BA38-CDD7DBF77372}"/>
          </ac:spMkLst>
        </pc:spChg>
        <pc:spChg chg="add">
          <ac:chgData name="Mason Buller" userId="d97bac70-4b5a-4258-af65-10fd3a0e2e22" providerId="ADAL" clId="{489FB9A1-3B82-46C9-AFC7-0C13C525D537}" dt="2024-12-01T03:52:09.791" v="5" actId="26606"/>
          <ac:spMkLst>
            <pc:docMk/>
            <pc:sldMk cId="2919987810" sldId="256"/>
            <ac:spMk id="10" creationId="{E164A015-EDB3-4688-8B77-9255305411E1}"/>
          </ac:spMkLst>
        </pc:spChg>
      </pc:sldChg>
      <pc:sldChg chg="addSp modSp new mod setBg">
        <pc:chgData name="Mason Buller" userId="d97bac70-4b5a-4258-af65-10fd3a0e2e22" providerId="ADAL" clId="{489FB9A1-3B82-46C9-AFC7-0C13C525D537}" dt="2024-12-01T19:10:32.011" v="3531" actId="26606"/>
        <pc:sldMkLst>
          <pc:docMk/>
          <pc:sldMk cId="3278761008" sldId="257"/>
        </pc:sldMkLst>
        <pc:spChg chg="mod">
          <ac:chgData name="Mason Buller" userId="d97bac70-4b5a-4258-af65-10fd3a0e2e22" providerId="ADAL" clId="{489FB9A1-3B82-46C9-AFC7-0C13C525D537}" dt="2024-12-01T19:10:32.011" v="3531" actId="26606"/>
          <ac:spMkLst>
            <pc:docMk/>
            <pc:sldMk cId="3278761008" sldId="257"/>
            <ac:spMk id="2" creationId="{535E167D-19F5-6BD0-D282-5D04EB211299}"/>
          </ac:spMkLst>
        </pc:spChg>
        <pc:spChg chg="mod">
          <ac:chgData name="Mason Buller" userId="d97bac70-4b5a-4258-af65-10fd3a0e2e22" providerId="ADAL" clId="{489FB9A1-3B82-46C9-AFC7-0C13C525D537}" dt="2024-12-01T19:10:32.011" v="3531" actId="26606"/>
          <ac:spMkLst>
            <pc:docMk/>
            <pc:sldMk cId="3278761008" sldId="257"/>
            <ac:spMk id="3" creationId="{1032A3A4-E760-A63A-3CBA-AA4C1D56F5A4}"/>
          </ac:spMkLst>
        </pc:spChg>
        <pc:picChg chg="add">
          <ac:chgData name="Mason Buller" userId="d97bac70-4b5a-4258-af65-10fd3a0e2e22" providerId="ADAL" clId="{489FB9A1-3B82-46C9-AFC7-0C13C525D537}" dt="2024-12-01T19:10:32.011" v="3531" actId="26606"/>
          <ac:picMkLst>
            <pc:docMk/>
            <pc:sldMk cId="3278761008" sldId="257"/>
            <ac:picMk id="7" creationId="{9411B048-45CD-343E-91C6-8AD3706F4A33}"/>
          </ac:picMkLst>
        </pc:picChg>
      </pc:sldChg>
      <pc:sldChg chg="addSp delSp modSp new mod setBg">
        <pc:chgData name="Mason Buller" userId="d97bac70-4b5a-4258-af65-10fd3a0e2e22" providerId="ADAL" clId="{489FB9A1-3B82-46C9-AFC7-0C13C525D537}" dt="2024-12-01T19:10:37.943" v="3532" actId="26606"/>
        <pc:sldMkLst>
          <pc:docMk/>
          <pc:sldMk cId="2838911385" sldId="258"/>
        </pc:sldMkLst>
        <pc:spChg chg="mod">
          <ac:chgData name="Mason Buller" userId="d97bac70-4b5a-4258-af65-10fd3a0e2e22" providerId="ADAL" clId="{489FB9A1-3B82-46C9-AFC7-0C13C525D537}" dt="2024-12-01T19:10:37.943" v="3532" actId="26606"/>
          <ac:spMkLst>
            <pc:docMk/>
            <pc:sldMk cId="2838911385" sldId="258"/>
            <ac:spMk id="2" creationId="{C921DADB-8141-99B5-E137-5A0B0F4AF13F}"/>
          </ac:spMkLst>
        </pc:spChg>
        <pc:spChg chg="del mod">
          <ac:chgData name="Mason Buller" userId="d97bac70-4b5a-4258-af65-10fd3a0e2e22" providerId="ADAL" clId="{489FB9A1-3B82-46C9-AFC7-0C13C525D537}" dt="2024-12-01T19:10:37.943" v="3532" actId="26606"/>
          <ac:spMkLst>
            <pc:docMk/>
            <pc:sldMk cId="2838911385" sldId="258"/>
            <ac:spMk id="3" creationId="{F20398C5-915C-8837-8CB5-022628740580}"/>
          </ac:spMkLst>
        </pc:spChg>
        <pc:graphicFrameChg chg="add">
          <ac:chgData name="Mason Buller" userId="d97bac70-4b5a-4258-af65-10fd3a0e2e22" providerId="ADAL" clId="{489FB9A1-3B82-46C9-AFC7-0C13C525D537}" dt="2024-12-01T19:10:37.943" v="3532" actId="26606"/>
          <ac:graphicFrameMkLst>
            <pc:docMk/>
            <pc:sldMk cId="2838911385" sldId="258"/>
            <ac:graphicFrameMk id="5" creationId="{F6307230-5A32-DEED-D54E-2D10AFF1CB03}"/>
          </ac:graphicFrameMkLst>
        </pc:graphicFrameChg>
      </pc:sldChg>
      <pc:sldChg chg="addSp delSp modSp new mod setBg">
        <pc:chgData name="Mason Buller" userId="d97bac70-4b5a-4258-af65-10fd3a0e2e22" providerId="ADAL" clId="{489FB9A1-3B82-46C9-AFC7-0C13C525D537}" dt="2024-12-01T19:10:44.088" v="3533" actId="26606"/>
        <pc:sldMkLst>
          <pc:docMk/>
          <pc:sldMk cId="2442138663" sldId="259"/>
        </pc:sldMkLst>
        <pc:spChg chg="mod">
          <ac:chgData name="Mason Buller" userId="d97bac70-4b5a-4258-af65-10fd3a0e2e22" providerId="ADAL" clId="{489FB9A1-3B82-46C9-AFC7-0C13C525D537}" dt="2024-12-01T19:10:44.088" v="3533" actId="26606"/>
          <ac:spMkLst>
            <pc:docMk/>
            <pc:sldMk cId="2442138663" sldId="259"/>
            <ac:spMk id="2" creationId="{9317CEAA-34D4-01B8-9FF9-18D5DC8FD9B5}"/>
          </ac:spMkLst>
        </pc:spChg>
        <pc:spChg chg="del mod">
          <ac:chgData name="Mason Buller" userId="d97bac70-4b5a-4258-af65-10fd3a0e2e22" providerId="ADAL" clId="{489FB9A1-3B82-46C9-AFC7-0C13C525D537}" dt="2024-12-01T19:10:44.088" v="3533" actId="26606"/>
          <ac:spMkLst>
            <pc:docMk/>
            <pc:sldMk cId="2442138663" sldId="259"/>
            <ac:spMk id="3" creationId="{7CB053CF-B1E3-6F7A-511B-213B4716D69E}"/>
          </ac:spMkLst>
        </pc:spChg>
        <pc:graphicFrameChg chg="add">
          <ac:chgData name="Mason Buller" userId="d97bac70-4b5a-4258-af65-10fd3a0e2e22" providerId="ADAL" clId="{489FB9A1-3B82-46C9-AFC7-0C13C525D537}" dt="2024-12-01T19:10:44.088" v="3533" actId="26606"/>
          <ac:graphicFrameMkLst>
            <pc:docMk/>
            <pc:sldMk cId="2442138663" sldId="259"/>
            <ac:graphicFrameMk id="5" creationId="{DCB1D02B-701B-8D7E-2AAD-6B596F7575A8}"/>
          </ac:graphicFrameMkLst>
        </pc:graphicFrameChg>
      </pc:sldChg>
      <pc:sldChg chg="addSp modSp new mod setBg">
        <pc:chgData name="Mason Buller" userId="d97bac70-4b5a-4258-af65-10fd3a0e2e22" providerId="ADAL" clId="{489FB9A1-3B82-46C9-AFC7-0C13C525D537}" dt="2024-12-01T19:11:11.923" v="3535" actId="33524"/>
        <pc:sldMkLst>
          <pc:docMk/>
          <pc:sldMk cId="968765701" sldId="260"/>
        </pc:sldMkLst>
        <pc:spChg chg="mod">
          <ac:chgData name="Mason Buller" userId="d97bac70-4b5a-4258-af65-10fd3a0e2e22" providerId="ADAL" clId="{489FB9A1-3B82-46C9-AFC7-0C13C525D537}" dt="2024-12-01T19:11:03.414" v="3534" actId="26606"/>
          <ac:spMkLst>
            <pc:docMk/>
            <pc:sldMk cId="968765701" sldId="260"/>
            <ac:spMk id="2" creationId="{D1EA624B-2665-49DA-B8D8-7C6658D04D21}"/>
          </ac:spMkLst>
        </pc:spChg>
        <pc:spChg chg="mod">
          <ac:chgData name="Mason Buller" userId="d97bac70-4b5a-4258-af65-10fd3a0e2e22" providerId="ADAL" clId="{489FB9A1-3B82-46C9-AFC7-0C13C525D537}" dt="2024-12-01T19:11:11.923" v="3535" actId="33524"/>
          <ac:spMkLst>
            <pc:docMk/>
            <pc:sldMk cId="968765701" sldId="260"/>
            <ac:spMk id="3" creationId="{3E43179F-8B28-081B-00CB-B9FB303DCD93}"/>
          </ac:spMkLst>
        </pc:spChg>
        <pc:picChg chg="add">
          <ac:chgData name="Mason Buller" userId="d97bac70-4b5a-4258-af65-10fd3a0e2e22" providerId="ADAL" clId="{489FB9A1-3B82-46C9-AFC7-0C13C525D537}" dt="2024-12-01T19:11:03.414" v="3534" actId="26606"/>
          <ac:picMkLst>
            <pc:docMk/>
            <pc:sldMk cId="968765701" sldId="260"/>
            <ac:picMk id="5" creationId="{819FF2C1-E648-4126-7C45-B3848BF3BBF0}"/>
          </ac:picMkLst>
        </pc:picChg>
        <pc:cxnChg chg="add">
          <ac:chgData name="Mason Buller" userId="d97bac70-4b5a-4258-af65-10fd3a0e2e22" providerId="ADAL" clId="{489FB9A1-3B82-46C9-AFC7-0C13C525D537}" dt="2024-12-01T19:11:03.414" v="3534" actId="26606"/>
          <ac:cxnSpMkLst>
            <pc:docMk/>
            <pc:sldMk cId="968765701" sldId="260"/>
            <ac:cxnSpMk id="9" creationId="{E2A31A05-19BB-4F84-9402-E8569CBDBDB3}"/>
          </ac:cxnSpMkLst>
        </pc:cxnChg>
      </pc:sldChg>
      <pc:sldChg chg="addSp delSp modSp new mod">
        <pc:chgData name="Mason Buller" userId="d97bac70-4b5a-4258-af65-10fd3a0e2e22" providerId="ADAL" clId="{489FB9A1-3B82-46C9-AFC7-0C13C525D537}" dt="2024-12-01T19:11:30.786" v="3536" actId="26606"/>
        <pc:sldMkLst>
          <pc:docMk/>
          <pc:sldMk cId="126993423" sldId="261"/>
        </pc:sldMkLst>
        <pc:spChg chg="mod">
          <ac:chgData name="Mason Buller" userId="d97bac70-4b5a-4258-af65-10fd3a0e2e22" providerId="ADAL" clId="{489FB9A1-3B82-46C9-AFC7-0C13C525D537}" dt="2024-12-01T17:21:22.490" v="659" actId="20577"/>
          <ac:spMkLst>
            <pc:docMk/>
            <pc:sldMk cId="126993423" sldId="261"/>
            <ac:spMk id="2" creationId="{2843A476-31FF-164E-25FC-DDF68EB67D5D}"/>
          </ac:spMkLst>
        </pc:spChg>
        <pc:spChg chg="del mod">
          <ac:chgData name="Mason Buller" userId="d97bac70-4b5a-4258-af65-10fd3a0e2e22" providerId="ADAL" clId="{489FB9A1-3B82-46C9-AFC7-0C13C525D537}" dt="2024-12-01T19:11:30.786" v="3536" actId="26606"/>
          <ac:spMkLst>
            <pc:docMk/>
            <pc:sldMk cId="126993423" sldId="261"/>
            <ac:spMk id="3" creationId="{B85C3387-374A-FA27-4458-831161A39B22}"/>
          </ac:spMkLst>
        </pc:spChg>
        <pc:graphicFrameChg chg="add">
          <ac:chgData name="Mason Buller" userId="d97bac70-4b5a-4258-af65-10fd3a0e2e22" providerId="ADAL" clId="{489FB9A1-3B82-46C9-AFC7-0C13C525D537}" dt="2024-12-01T19:11:30.786" v="3536" actId="26606"/>
          <ac:graphicFrameMkLst>
            <pc:docMk/>
            <pc:sldMk cId="126993423" sldId="261"/>
            <ac:graphicFrameMk id="5" creationId="{8ADFEC59-16D3-028A-53C0-C9E6D5866829}"/>
          </ac:graphicFrameMkLst>
        </pc:graphicFrameChg>
      </pc:sldChg>
      <pc:sldChg chg="addSp delSp modSp new mod setBg">
        <pc:chgData name="Mason Buller" userId="d97bac70-4b5a-4258-af65-10fd3a0e2e22" providerId="ADAL" clId="{489FB9A1-3B82-46C9-AFC7-0C13C525D537}" dt="2024-12-01T19:12:30.916" v="3537" actId="26606"/>
        <pc:sldMkLst>
          <pc:docMk/>
          <pc:sldMk cId="3549334011" sldId="262"/>
        </pc:sldMkLst>
        <pc:spChg chg="mod">
          <ac:chgData name="Mason Buller" userId="d97bac70-4b5a-4258-af65-10fd3a0e2e22" providerId="ADAL" clId="{489FB9A1-3B82-46C9-AFC7-0C13C525D537}" dt="2024-12-01T19:12:30.916" v="3537" actId="26606"/>
          <ac:spMkLst>
            <pc:docMk/>
            <pc:sldMk cId="3549334011" sldId="262"/>
            <ac:spMk id="2" creationId="{44E4FF30-0394-110A-A89E-6032E7B384BC}"/>
          </ac:spMkLst>
        </pc:spChg>
        <pc:spChg chg="del mod">
          <ac:chgData name="Mason Buller" userId="d97bac70-4b5a-4258-af65-10fd3a0e2e22" providerId="ADAL" clId="{489FB9A1-3B82-46C9-AFC7-0C13C525D537}" dt="2024-12-01T19:12:30.916" v="3537" actId="26606"/>
          <ac:spMkLst>
            <pc:docMk/>
            <pc:sldMk cId="3549334011" sldId="262"/>
            <ac:spMk id="3" creationId="{4ADD92CA-A773-463C-0941-370A4638FE82}"/>
          </ac:spMkLst>
        </pc:spChg>
        <pc:graphicFrameChg chg="add">
          <ac:chgData name="Mason Buller" userId="d97bac70-4b5a-4258-af65-10fd3a0e2e22" providerId="ADAL" clId="{489FB9A1-3B82-46C9-AFC7-0C13C525D537}" dt="2024-12-01T19:12:30.916" v="3537" actId="26606"/>
          <ac:graphicFrameMkLst>
            <pc:docMk/>
            <pc:sldMk cId="3549334011" sldId="262"/>
            <ac:graphicFrameMk id="5" creationId="{E6966A0C-FBBF-0941-0347-E6582EBD8A3D}"/>
          </ac:graphicFrameMkLst>
        </pc:graphicFrameChg>
      </pc:sldChg>
      <pc:sldChg chg="addSp modSp new mod setBg">
        <pc:chgData name="Mason Buller" userId="d97bac70-4b5a-4258-af65-10fd3a0e2e22" providerId="ADAL" clId="{489FB9A1-3B82-46C9-AFC7-0C13C525D537}" dt="2024-12-01T19:12:58.988" v="3538" actId="26606"/>
        <pc:sldMkLst>
          <pc:docMk/>
          <pc:sldMk cId="253114319" sldId="263"/>
        </pc:sldMkLst>
        <pc:spChg chg="mod">
          <ac:chgData name="Mason Buller" userId="d97bac70-4b5a-4258-af65-10fd3a0e2e22" providerId="ADAL" clId="{489FB9A1-3B82-46C9-AFC7-0C13C525D537}" dt="2024-12-01T19:12:58.988" v="3538" actId="26606"/>
          <ac:spMkLst>
            <pc:docMk/>
            <pc:sldMk cId="253114319" sldId="263"/>
            <ac:spMk id="2" creationId="{E13C9AED-E157-277A-3EA4-D1DEDA92CBB4}"/>
          </ac:spMkLst>
        </pc:spChg>
        <pc:spChg chg="mod">
          <ac:chgData name="Mason Buller" userId="d97bac70-4b5a-4258-af65-10fd3a0e2e22" providerId="ADAL" clId="{489FB9A1-3B82-46C9-AFC7-0C13C525D537}" dt="2024-12-01T19:12:58.988" v="3538" actId="26606"/>
          <ac:spMkLst>
            <pc:docMk/>
            <pc:sldMk cId="253114319" sldId="263"/>
            <ac:spMk id="3" creationId="{CAC9AF8E-C973-D63C-2D37-D630CD4C20FB}"/>
          </ac:spMkLst>
        </pc:spChg>
        <pc:picChg chg="add">
          <ac:chgData name="Mason Buller" userId="d97bac70-4b5a-4258-af65-10fd3a0e2e22" providerId="ADAL" clId="{489FB9A1-3B82-46C9-AFC7-0C13C525D537}" dt="2024-12-01T19:12:58.988" v="3538" actId="26606"/>
          <ac:picMkLst>
            <pc:docMk/>
            <pc:sldMk cId="253114319" sldId="263"/>
            <ac:picMk id="7" creationId="{F7EE2613-A45F-2F73-DC47-563B57FA0BBA}"/>
          </ac:picMkLst>
        </pc:picChg>
      </pc:sldChg>
      <pc:sldChg chg="addSp delSp modSp new add del mod setBg">
        <pc:chgData name="Mason Buller" userId="d97bac70-4b5a-4258-af65-10fd3a0e2e22" providerId="ADAL" clId="{489FB9A1-3B82-46C9-AFC7-0C13C525D537}" dt="2024-12-01T19:13:41.293" v="3539" actId="26606"/>
        <pc:sldMkLst>
          <pc:docMk/>
          <pc:sldMk cId="3677300813" sldId="264"/>
        </pc:sldMkLst>
        <pc:spChg chg="mod">
          <ac:chgData name="Mason Buller" userId="d97bac70-4b5a-4258-af65-10fd3a0e2e22" providerId="ADAL" clId="{489FB9A1-3B82-46C9-AFC7-0C13C525D537}" dt="2024-12-01T19:13:41.293" v="3539" actId="26606"/>
          <ac:spMkLst>
            <pc:docMk/>
            <pc:sldMk cId="3677300813" sldId="264"/>
            <ac:spMk id="2" creationId="{4360A0D0-E9E7-A4D6-9E13-D3173BE19525}"/>
          </ac:spMkLst>
        </pc:spChg>
        <pc:spChg chg="del mod">
          <ac:chgData name="Mason Buller" userId="d97bac70-4b5a-4258-af65-10fd3a0e2e22" providerId="ADAL" clId="{489FB9A1-3B82-46C9-AFC7-0C13C525D537}" dt="2024-12-01T19:13:41.293" v="3539" actId="26606"/>
          <ac:spMkLst>
            <pc:docMk/>
            <pc:sldMk cId="3677300813" sldId="264"/>
            <ac:spMk id="3" creationId="{B9F9CA15-96A8-C075-2344-F11B673C876B}"/>
          </ac:spMkLst>
        </pc:spChg>
        <pc:spChg chg="add">
          <ac:chgData name="Mason Buller" userId="d97bac70-4b5a-4258-af65-10fd3a0e2e22" providerId="ADAL" clId="{489FB9A1-3B82-46C9-AFC7-0C13C525D537}" dt="2024-12-01T19:13:41.293" v="3539" actId="26606"/>
          <ac:spMkLst>
            <pc:docMk/>
            <pc:sldMk cId="3677300813" sldId="264"/>
            <ac:spMk id="9" creationId="{EFA2AC96-1E47-421C-A03F-F98E354EB4E6}"/>
          </ac:spMkLst>
        </pc:spChg>
        <pc:graphicFrameChg chg="add">
          <ac:chgData name="Mason Buller" userId="d97bac70-4b5a-4258-af65-10fd3a0e2e22" providerId="ADAL" clId="{489FB9A1-3B82-46C9-AFC7-0C13C525D537}" dt="2024-12-01T19:13:41.293" v="3539" actId="26606"/>
          <ac:graphicFrameMkLst>
            <pc:docMk/>
            <pc:sldMk cId="3677300813" sldId="264"/>
            <ac:graphicFrameMk id="5" creationId="{0C31D097-D47B-6C67-0118-2BBB65659EF0}"/>
          </ac:graphicFrameMkLst>
        </pc:graphicFrameChg>
      </pc:sldChg>
      <pc:sldChg chg="modSp new mod">
        <pc:chgData name="Mason Buller" userId="d97bac70-4b5a-4258-af65-10fd3a0e2e22" providerId="ADAL" clId="{489FB9A1-3B82-46C9-AFC7-0C13C525D537}" dt="2024-12-01T17:49:34.950" v="3530" actId="20577"/>
        <pc:sldMkLst>
          <pc:docMk/>
          <pc:sldMk cId="2198945834" sldId="265"/>
        </pc:sldMkLst>
        <pc:spChg chg="mod">
          <ac:chgData name="Mason Buller" userId="d97bac70-4b5a-4258-af65-10fd3a0e2e22" providerId="ADAL" clId="{489FB9A1-3B82-46C9-AFC7-0C13C525D537}" dt="2024-12-01T17:21:55.825" v="724" actId="20577"/>
          <ac:spMkLst>
            <pc:docMk/>
            <pc:sldMk cId="2198945834" sldId="265"/>
            <ac:spMk id="2" creationId="{76D66E64-E54F-D174-01B0-BC3F6AC57C63}"/>
          </ac:spMkLst>
        </pc:spChg>
        <pc:spChg chg="mod">
          <ac:chgData name="Mason Buller" userId="d97bac70-4b5a-4258-af65-10fd3a0e2e22" providerId="ADAL" clId="{489FB9A1-3B82-46C9-AFC7-0C13C525D537}" dt="2024-12-01T17:49:34.950" v="3530" actId="20577"/>
          <ac:spMkLst>
            <pc:docMk/>
            <pc:sldMk cId="2198945834" sldId="265"/>
            <ac:spMk id="3" creationId="{AA8BA970-4223-A08A-E2FF-5B37C8EE7A9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146A7-19F6-4E0A-B657-B6DCCC1604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63DA48-0FDA-4DB4-A96F-B25270DB9E03}">
      <dgm:prSet/>
      <dgm:spPr/>
      <dgm:t>
        <a:bodyPr/>
        <a:lstStyle/>
        <a:p>
          <a:r>
            <a:rPr lang="en-US"/>
            <a:t>Equity and Balance</a:t>
          </a:r>
        </a:p>
      </dgm:t>
    </dgm:pt>
    <dgm:pt modelId="{E5A4A391-E9D8-4E7C-8524-AAA315420C30}" type="parTrans" cxnId="{12A7F342-70AA-4D41-8EC5-2478D94B2FBF}">
      <dgm:prSet/>
      <dgm:spPr/>
      <dgm:t>
        <a:bodyPr/>
        <a:lstStyle/>
        <a:p>
          <a:endParaRPr lang="en-US"/>
        </a:p>
      </dgm:t>
    </dgm:pt>
    <dgm:pt modelId="{22E1E9AD-C390-4619-9015-4192BBB2CC6F}" type="sibTrans" cxnId="{12A7F342-70AA-4D41-8EC5-2478D94B2FBF}">
      <dgm:prSet/>
      <dgm:spPr/>
      <dgm:t>
        <a:bodyPr/>
        <a:lstStyle/>
        <a:p>
          <a:endParaRPr lang="en-US"/>
        </a:p>
      </dgm:t>
    </dgm:pt>
    <dgm:pt modelId="{13CE4452-FF27-4D30-A859-AF567DE1F67C}">
      <dgm:prSet/>
      <dgm:spPr/>
      <dgm:t>
        <a:bodyPr/>
        <a:lstStyle/>
        <a:p>
          <a:r>
            <a:rPr lang="en-US"/>
            <a:t>Variety in Rotation Types</a:t>
          </a:r>
        </a:p>
      </dgm:t>
    </dgm:pt>
    <dgm:pt modelId="{8FF5FDF3-5B31-487B-8D2D-A5BE1327B0EA}" type="parTrans" cxnId="{2C64FCE5-174C-4F1F-8767-A455330CE07D}">
      <dgm:prSet/>
      <dgm:spPr/>
      <dgm:t>
        <a:bodyPr/>
        <a:lstStyle/>
        <a:p>
          <a:endParaRPr lang="en-US"/>
        </a:p>
      </dgm:t>
    </dgm:pt>
    <dgm:pt modelId="{BE1EC832-81F3-4559-8613-B1C8C2685303}" type="sibTrans" cxnId="{2C64FCE5-174C-4F1F-8767-A455330CE07D}">
      <dgm:prSet/>
      <dgm:spPr/>
      <dgm:t>
        <a:bodyPr/>
        <a:lstStyle/>
        <a:p>
          <a:endParaRPr lang="en-US"/>
        </a:p>
      </dgm:t>
    </dgm:pt>
    <dgm:pt modelId="{A0533848-8537-4275-B5CB-0A6784B70282}">
      <dgm:prSet/>
      <dgm:spPr/>
      <dgm:t>
        <a:bodyPr/>
        <a:lstStyle/>
        <a:p>
          <a:r>
            <a:rPr lang="en-US"/>
            <a:t>Openness and Communication</a:t>
          </a:r>
        </a:p>
      </dgm:t>
    </dgm:pt>
    <dgm:pt modelId="{ADF8AE65-30B5-4251-A192-F3635F1756DE}" type="parTrans" cxnId="{8F941BEE-4064-496E-AEEB-C43CEEB1C961}">
      <dgm:prSet/>
      <dgm:spPr/>
      <dgm:t>
        <a:bodyPr/>
        <a:lstStyle/>
        <a:p>
          <a:endParaRPr lang="en-US"/>
        </a:p>
      </dgm:t>
    </dgm:pt>
    <dgm:pt modelId="{E4421ED5-A260-439A-89AE-20D7D9923543}" type="sibTrans" cxnId="{8F941BEE-4064-496E-AEEB-C43CEEB1C961}">
      <dgm:prSet/>
      <dgm:spPr/>
      <dgm:t>
        <a:bodyPr/>
        <a:lstStyle/>
        <a:p>
          <a:endParaRPr lang="en-US"/>
        </a:p>
      </dgm:t>
    </dgm:pt>
    <dgm:pt modelId="{9AEB9127-28D4-4DE6-944B-CEF81A0086EB}">
      <dgm:prSet/>
      <dgm:spPr/>
      <dgm:t>
        <a:bodyPr/>
        <a:lstStyle/>
        <a:p>
          <a:r>
            <a:rPr lang="en-US"/>
            <a:t>Backup and Escalation</a:t>
          </a:r>
        </a:p>
      </dgm:t>
    </dgm:pt>
    <dgm:pt modelId="{EC998C46-87C6-473E-9014-DD2A4F6F11A3}" type="parTrans" cxnId="{11C1E3F4-5303-4392-8A09-9E3B95F18BBD}">
      <dgm:prSet/>
      <dgm:spPr/>
      <dgm:t>
        <a:bodyPr/>
        <a:lstStyle/>
        <a:p>
          <a:endParaRPr lang="en-US"/>
        </a:p>
      </dgm:t>
    </dgm:pt>
    <dgm:pt modelId="{FC91EA8D-41BD-40BF-BAE5-60B89F8835D8}" type="sibTrans" cxnId="{11C1E3F4-5303-4392-8A09-9E3B95F18BBD}">
      <dgm:prSet/>
      <dgm:spPr/>
      <dgm:t>
        <a:bodyPr/>
        <a:lstStyle/>
        <a:p>
          <a:endParaRPr lang="en-US"/>
        </a:p>
      </dgm:t>
    </dgm:pt>
    <dgm:pt modelId="{8A754508-0297-4846-9B3E-C5BE279BA1DD}">
      <dgm:prSet/>
      <dgm:spPr/>
      <dgm:t>
        <a:bodyPr/>
        <a:lstStyle/>
        <a:p>
          <a:r>
            <a:rPr lang="en-US"/>
            <a:t>Training</a:t>
          </a:r>
        </a:p>
      </dgm:t>
    </dgm:pt>
    <dgm:pt modelId="{8AD04288-EEEB-4BE4-870D-6222B251BC6A}" type="parTrans" cxnId="{A2F73364-E0AB-425D-B47B-C2540126FA20}">
      <dgm:prSet/>
      <dgm:spPr/>
      <dgm:t>
        <a:bodyPr/>
        <a:lstStyle/>
        <a:p>
          <a:endParaRPr lang="en-US"/>
        </a:p>
      </dgm:t>
    </dgm:pt>
    <dgm:pt modelId="{AF2B33D0-9CE6-42C3-9FE2-BC924CCF2C3D}" type="sibTrans" cxnId="{A2F73364-E0AB-425D-B47B-C2540126FA20}">
      <dgm:prSet/>
      <dgm:spPr/>
      <dgm:t>
        <a:bodyPr/>
        <a:lstStyle/>
        <a:p>
          <a:endParaRPr lang="en-US"/>
        </a:p>
      </dgm:t>
    </dgm:pt>
    <dgm:pt modelId="{D0FE06CD-080C-499E-90D2-956733BCD202}">
      <dgm:prSet/>
      <dgm:spPr/>
      <dgm:t>
        <a:bodyPr/>
        <a:lstStyle/>
        <a:p>
          <a:r>
            <a:rPr lang="en-US"/>
            <a:t>Planning Ahead</a:t>
          </a:r>
        </a:p>
      </dgm:t>
    </dgm:pt>
    <dgm:pt modelId="{849DBB22-E2C0-4BDE-A048-A90D085E8CC9}" type="parTrans" cxnId="{56F64B53-7BC3-4104-89C2-07D3B885D515}">
      <dgm:prSet/>
      <dgm:spPr/>
      <dgm:t>
        <a:bodyPr/>
        <a:lstStyle/>
        <a:p>
          <a:endParaRPr lang="en-US"/>
        </a:p>
      </dgm:t>
    </dgm:pt>
    <dgm:pt modelId="{42EEFC64-8271-46E0-A2DF-3B17C876BEC7}" type="sibTrans" cxnId="{56F64B53-7BC3-4104-89C2-07D3B885D515}">
      <dgm:prSet/>
      <dgm:spPr/>
      <dgm:t>
        <a:bodyPr/>
        <a:lstStyle/>
        <a:p>
          <a:endParaRPr lang="en-US"/>
        </a:p>
      </dgm:t>
    </dgm:pt>
    <dgm:pt modelId="{0A0D1AC0-818F-4BED-BB9E-72446E47B0E3}" type="pres">
      <dgm:prSet presAssocID="{948146A7-19F6-4E0A-B657-B6DCCC1604F0}" presName="root" presStyleCnt="0">
        <dgm:presLayoutVars>
          <dgm:dir/>
          <dgm:resizeHandles val="exact"/>
        </dgm:presLayoutVars>
      </dgm:prSet>
      <dgm:spPr/>
    </dgm:pt>
    <dgm:pt modelId="{904E978E-741F-46DA-96AB-A65BED2D2058}" type="pres">
      <dgm:prSet presAssocID="{ED63DA48-0FDA-4DB4-A96F-B25270DB9E03}" presName="compNode" presStyleCnt="0"/>
      <dgm:spPr/>
    </dgm:pt>
    <dgm:pt modelId="{74F21B6C-160F-43D2-BB89-BE3B821F81CA}" type="pres">
      <dgm:prSet presAssocID="{ED63DA48-0FDA-4DB4-A96F-B25270DB9E03}" presName="bgRect" presStyleLbl="bgShp" presStyleIdx="0" presStyleCnt="6"/>
      <dgm:spPr/>
    </dgm:pt>
    <dgm:pt modelId="{275E53DD-287E-4872-8183-F3C3316C7CD1}" type="pres">
      <dgm:prSet presAssocID="{ED63DA48-0FDA-4DB4-A96F-B25270DB9E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B7D42D47-5E52-4296-9440-5B1F1F43AD10}" type="pres">
      <dgm:prSet presAssocID="{ED63DA48-0FDA-4DB4-A96F-B25270DB9E03}" presName="spaceRect" presStyleCnt="0"/>
      <dgm:spPr/>
    </dgm:pt>
    <dgm:pt modelId="{8C3220D5-507A-44EA-AD3A-62A72CB85FAE}" type="pres">
      <dgm:prSet presAssocID="{ED63DA48-0FDA-4DB4-A96F-B25270DB9E03}" presName="parTx" presStyleLbl="revTx" presStyleIdx="0" presStyleCnt="6">
        <dgm:presLayoutVars>
          <dgm:chMax val="0"/>
          <dgm:chPref val="0"/>
        </dgm:presLayoutVars>
      </dgm:prSet>
      <dgm:spPr/>
    </dgm:pt>
    <dgm:pt modelId="{F04433E8-4EAE-41E9-AF37-873779A612FA}" type="pres">
      <dgm:prSet presAssocID="{22E1E9AD-C390-4619-9015-4192BBB2CC6F}" presName="sibTrans" presStyleCnt="0"/>
      <dgm:spPr/>
    </dgm:pt>
    <dgm:pt modelId="{4E4E731A-47E0-470A-8EDA-82B793A5EF65}" type="pres">
      <dgm:prSet presAssocID="{13CE4452-FF27-4D30-A859-AF567DE1F67C}" presName="compNode" presStyleCnt="0"/>
      <dgm:spPr/>
    </dgm:pt>
    <dgm:pt modelId="{5D5CFE07-395A-4ED8-A5C3-01C847B9156E}" type="pres">
      <dgm:prSet presAssocID="{13CE4452-FF27-4D30-A859-AF567DE1F67C}" presName="bgRect" presStyleLbl="bgShp" presStyleIdx="1" presStyleCnt="6"/>
      <dgm:spPr/>
    </dgm:pt>
    <dgm:pt modelId="{719AB12E-0C6C-4BF2-966F-0ACC3EBF8546}" type="pres">
      <dgm:prSet presAssocID="{13CE4452-FF27-4D30-A859-AF567DE1F6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tate"/>
        </a:ext>
      </dgm:extLst>
    </dgm:pt>
    <dgm:pt modelId="{5168A11B-AF7D-4116-8AB1-7415A0CCD2F6}" type="pres">
      <dgm:prSet presAssocID="{13CE4452-FF27-4D30-A859-AF567DE1F67C}" presName="spaceRect" presStyleCnt="0"/>
      <dgm:spPr/>
    </dgm:pt>
    <dgm:pt modelId="{1D768211-DCD0-49CB-B730-017E4D18F08E}" type="pres">
      <dgm:prSet presAssocID="{13CE4452-FF27-4D30-A859-AF567DE1F67C}" presName="parTx" presStyleLbl="revTx" presStyleIdx="1" presStyleCnt="6">
        <dgm:presLayoutVars>
          <dgm:chMax val="0"/>
          <dgm:chPref val="0"/>
        </dgm:presLayoutVars>
      </dgm:prSet>
      <dgm:spPr/>
    </dgm:pt>
    <dgm:pt modelId="{1AC73BF7-B680-4E02-A173-3B07E2015A21}" type="pres">
      <dgm:prSet presAssocID="{BE1EC832-81F3-4559-8613-B1C8C2685303}" presName="sibTrans" presStyleCnt="0"/>
      <dgm:spPr/>
    </dgm:pt>
    <dgm:pt modelId="{3F77E168-2987-4522-A574-B7B1143BB318}" type="pres">
      <dgm:prSet presAssocID="{A0533848-8537-4275-B5CB-0A6784B70282}" presName="compNode" presStyleCnt="0"/>
      <dgm:spPr/>
    </dgm:pt>
    <dgm:pt modelId="{5F585190-0065-44A1-8667-608476496AD0}" type="pres">
      <dgm:prSet presAssocID="{A0533848-8537-4275-B5CB-0A6784B70282}" presName="bgRect" presStyleLbl="bgShp" presStyleIdx="2" presStyleCnt="6"/>
      <dgm:spPr/>
    </dgm:pt>
    <dgm:pt modelId="{A65B85CF-75FC-40ED-BC05-C5F243A40FA7}" type="pres">
      <dgm:prSet presAssocID="{A0533848-8537-4275-B5CB-0A6784B7028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832C0817-CB20-4E20-ACFB-399C858BDD8E}" type="pres">
      <dgm:prSet presAssocID="{A0533848-8537-4275-B5CB-0A6784B70282}" presName="spaceRect" presStyleCnt="0"/>
      <dgm:spPr/>
    </dgm:pt>
    <dgm:pt modelId="{BC62FC5F-06CD-4026-A120-45C03AC723E7}" type="pres">
      <dgm:prSet presAssocID="{A0533848-8537-4275-B5CB-0A6784B70282}" presName="parTx" presStyleLbl="revTx" presStyleIdx="2" presStyleCnt="6">
        <dgm:presLayoutVars>
          <dgm:chMax val="0"/>
          <dgm:chPref val="0"/>
        </dgm:presLayoutVars>
      </dgm:prSet>
      <dgm:spPr/>
    </dgm:pt>
    <dgm:pt modelId="{1B59715F-9532-46D4-A233-A5777D660E49}" type="pres">
      <dgm:prSet presAssocID="{E4421ED5-A260-439A-89AE-20D7D9923543}" presName="sibTrans" presStyleCnt="0"/>
      <dgm:spPr/>
    </dgm:pt>
    <dgm:pt modelId="{1972035C-2B10-4290-BF75-9F820E6D5348}" type="pres">
      <dgm:prSet presAssocID="{9AEB9127-28D4-4DE6-944B-CEF81A0086EB}" presName="compNode" presStyleCnt="0"/>
      <dgm:spPr/>
    </dgm:pt>
    <dgm:pt modelId="{3D8C4BA7-AA23-4D57-BC8E-2D55FB3AD4BC}" type="pres">
      <dgm:prSet presAssocID="{9AEB9127-28D4-4DE6-944B-CEF81A0086EB}" presName="bgRect" presStyleLbl="bgShp" presStyleIdx="3" presStyleCnt="6"/>
      <dgm:spPr/>
    </dgm:pt>
    <dgm:pt modelId="{A50DBA31-AE12-46F2-993D-118593402B25}" type="pres">
      <dgm:prSet presAssocID="{9AEB9127-28D4-4DE6-944B-CEF81A0086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5770A2E2-A4D5-43B2-832A-9DBF03CC52D0}" type="pres">
      <dgm:prSet presAssocID="{9AEB9127-28D4-4DE6-944B-CEF81A0086EB}" presName="spaceRect" presStyleCnt="0"/>
      <dgm:spPr/>
    </dgm:pt>
    <dgm:pt modelId="{99CDF1CB-114D-4F8E-88E7-62C2A7F2692B}" type="pres">
      <dgm:prSet presAssocID="{9AEB9127-28D4-4DE6-944B-CEF81A0086EB}" presName="parTx" presStyleLbl="revTx" presStyleIdx="3" presStyleCnt="6">
        <dgm:presLayoutVars>
          <dgm:chMax val="0"/>
          <dgm:chPref val="0"/>
        </dgm:presLayoutVars>
      </dgm:prSet>
      <dgm:spPr/>
    </dgm:pt>
    <dgm:pt modelId="{1948458E-A9CD-4F06-819C-904782B93BC2}" type="pres">
      <dgm:prSet presAssocID="{FC91EA8D-41BD-40BF-BAE5-60B89F8835D8}" presName="sibTrans" presStyleCnt="0"/>
      <dgm:spPr/>
    </dgm:pt>
    <dgm:pt modelId="{1A6D9391-91C1-4719-97CE-E7F3315BF9B8}" type="pres">
      <dgm:prSet presAssocID="{8A754508-0297-4846-9B3E-C5BE279BA1DD}" presName="compNode" presStyleCnt="0"/>
      <dgm:spPr/>
    </dgm:pt>
    <dgm:pt modelId="{9B566E20-2A6A-4BC9-86C0-1D66AE6C633B}" type="pres">
      <dgm:prSet presAssocID="{8A754508-0297-4846-9B3E-C5BE279BA1DD}" presName="bgRect" presStyleLbl="bgShp" presStyleIdx="4" presStyleCnt="6"/>
      <dgm:spPr/>
    </dgm:pt>
    <dgm:pt modelId="{9677FA62-54B6-4C2D-8648-848E02E9348B}" type="pres">
      <dgm:prSet presAssocID="{8A754508-0297-4846-9B3E-C5BE279BA1D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air"/>
        </a:ext>
      </dgm:extLst>
    </dgm:pt>
    <dgm:pt modelId="{40AEC0C2-8426-47C3-AB0D-121820F0F446}" type="pres">
      <dgm:prSet presAssocID="{8A754508-0297-4846-9B3E-C5BE279BA1DD}" presName="spaceRect" presStyleCnt="0"/>
      <dgm:spPr/>
    </dgm:pt>
    <dgm:pt modelId="{3E7C5D61-87A8-4018-A54B-83720247A039}" type="pres">
      <dgm:prSet presAssocID="{8A754508-0297-4846-9B3E-C5BE279BA1DD}" presName="parTx" presStyleLbl="revTx" presStyleIdx="4" presStyleCnt="6">
        <dgm:presLayoutVars>
          <dgm:chMax val="0"/>
          <dgm:chPref val="0"/>
        </dgm:presLayoutVars>
      </dgm:prSet>
      <dgm:spPr/>
    </dgm:pt>
    <dgm:pt modelId="{8C78C8DC-4E21-48D2-880F-2EEB52DF10B8}" type="pres">
      <dgm:prSet presAssocID="{AF2B33D0-9CE6-42C3-9FE2-BC924CCF2C3D}" presName="sibTrans" presStyleCnt="0"/>
      <dgm:spPr/>
    </dgm:pt>
    <dgm:pt modelId="{B0B5ED1F-A261-4178-A3CF-0FB908747261}" type="pres">
      <dgm:prSet presAssocID="{D0FE06CD-080C-499E-90D2-956733BCD202}" presName="compNode" presStyleCnt="0"/>
      <dgm:spPr/>
    </dgm:pt>
    <dgm:pt modelId="{7EA8DE97-300C-4C68-9699-A22F671A1C6C}" type="pres">
      <dgm:prSet presAssocID="{D0FE06CD-080C-499E-90D2-956733BCD202}" presName="bgRect" presStyleLbl="bgShp" presStyleIdx="5" presStyleCnt="6"/>
      <dgm:spPr/>
    </dgm:pt>
    <dgm:pt modelId="{51F33549-F7D7-4C91-9834-3FF576FD8764}" type="pres">
      <dgm:prSet presAssocID="{D0FE06CD-080C-499E-90D2-956733BCD2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 Week"/>
        </a:ext>
      </dgm:extLst>
    </dgm:pt>
    <dgm:pt modelId="{011BBD53-D8B6-4A48-8B34-DF396B98FC2F}" type="pres">
      <dgm:prSet presAssocID="{D0FE06CD-080C-499E-90D2-956733BCD202}" presName="spaceRect" presStyleCnt="0"/>
      <dgm:spPr/>
    </dgm:pt>
    <dgm:pt modelId="{C49FE1BD-65C8-4DA5-AB02-0A194A851358}" type="pres">
      <dgm:prSet presAssocID="{D0FE06CD-080C-499E-90D2-956733BCD20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FAE6110-7052-4305-9F49-457065CC1777}" type="presOf" srcId="{D0FE06CD-080C-499E-90D2-956733BCD202}" destId="{C49FE1BD-65C8-4DA5-AB02-0A194A851358}" srcOrd="0" destOrd="0" presId="urn:microsoft.com/office/officeart/2018/2/layout/IconVerticalSolidList"/>
    <dgm:cxn modelId="{AFD7E63A-331C-44FF-95DE-B266EC477A3C}" type="presOf" srcId="{A0533848-8537-4275-B5CB-0A6784B70282}" destId="{BC62FC5F-06CD-4026-A120-45C03AC723E7}" srcOrd="0" destOrd="0" presId="urn:microsoft.com/office/officeart/2018/2/layout/IconVerticalSolidList"/>
    <dgm:cxn modelId="{12A7F342-70AA-4D41-8EC5-2478D94B2FBF}" srcId="{948146A7-19F6-4E0A-B657-B6DCCC1604F0}" destId="{ED63DA48-0FDA-4DB4-A96F-B25270DB9E03}" srcOrd="0" destOrd="0" parTransId="{E5A4A391-E9D8-4E7C-8524-AAA315420C30}" sibTransId="{22E1E9AD-C390-4619-9015-4192BBB2CC6F}"/>
    <dgm:cxn modelId="{A2F73364-E0AB-425D-B47B-C2540126FA20}" srcId="{948146A7-19F6-4E0A-B657-B6DCCC1604F0}" destId="{8A754508-0297-4846-9B3E-C5BE279BA1DD}" srcOrd="4" destOrd="0" parTransId="{8AD04288-EEEB-4BE4-870D-6222B251BC6A}" sibTransId="{AF2B33D0-9CE6-42C3-9FE2-BC924CCF2C3D}"/>
    <dgm:cxn modelId="{992CD947-A363-4F25-9474-529333B1FD31}" type="presOf" srcId="{13CE4452-FF27-4D30-A859-AF567DE1F67C}" destId="{1D768211-DCD0-49CB-B730-017E4D18F08E}" srcOrd="0" destOrd="0" presId="urn:microsoft.com/office/officeart/2018/2/layout/IconVerticalSolidList"/>
    <dgm:cxn modelId="{378AEA48-69D9-4C6D-B62C-CC1C7A7DA2D8}" type="presOf" srcId="{8A754508-0297-4846-9B3E-C5BE279BA1DD}" destId="{3E7C5D61-87A8-4018-A54B-83720247A039}" srcOrd="0" destOrd="0" presId="urn:microsoft.com/office/officeart/2018/2/layout/IconVerticalSolidList"/>
    <dgm:cxn modelId="{56F64B53-7BC3-4104-89C2-07D3B885D515}" srcId="{948146A7-19F6-4E0A-B657-B6DCCC1604F0}" destId="{D0FE06CD-080C-499E-90D2-956733BCD202}" srcOrd="5" destOrd="0" parTransId="{849DBB22-E2C0-4BDE-A048-A90D085E8CC9}" sibTransId="{42EEFC64-8271-46E0-A2DF-3B17C876BEC7}"/>
    <dgm:cxn modelId="{C1E8F393-95FA-4633-BC9C-2D140433C1FD}" type="presOf" srcId="{9AEB9127-28D4-4DE6-944B-CEF81A0086EB}" destId="{99CDF1CB-114D-4F8E-88E7-62C2A7F2692B}" srcOrd="0" destOrd="0" presId="urn:microsoft.com/office/officeart/2018/2/layout/IconVerticalSolidList"/>
    <dgm:cxn modelId="{2C64FCE5-174C-4F1F-8767-A455330CE07D}" srcId="{948146A7-19F6-4E0A-B657-B6DCCC1604F0}" destId="{13CE4452-FF27-4D30-A859-AF567DE1F67C}" srcOrd="1" destOrd="0" parTransId="{8FF5FDF3-5B31-487B-8D2D-A5BE1327B0EA}" sibTransId="{BE1EC832-81F3-4559-8613-B1C8C2685303}"/>
    <dgm:cxn modelId="{8F941BEE-4064-496E-AEEB-C43CEEB1C961}" srcId="{948146A7-19F6-4E0A-B657-B6DCCC1604F0}" destId="{A0533848-8537-4275-B5CB-0A6784B70282}" srcOrd="2" destOrd="0" parTransId="{ADF8AE65-30B5-4251-A192-F3635F1756DE}" sibTransId="{E4421ED5-A260-439A-89AE-20D7D9923543}"/>
    <dgm:cxn modelId="{A17CDDF0-2BE5-4AE1-89FA-D956A2AD901A}" type="presOf" srcId="{948146A7-19F6-4E0A-B657-B6DCCC1604F0}" destId="{0A0D1AC0-818F-4BED-BB9E-72446E47B0E3}" srcOrd="0" destOrd="0" presId="urn:microsoft.com/office/officeart/2018/2/layout/IconVerticalSolidList"/>
    <dgm:cxn modelId="{11C1E3F4-5303-4392-8A09-9E3B95F18BBD}" srcId="{948146A7-19F6-4E0A-B657-B6DCCC1604F0}" destId="{9AEB9127-28D4-4DE6-944B-CEF81A0086EB}" srcOrd="3" destOrd="0" parTransId="{EC998C46-87C6-473E-9014-DD2A4F6F11A3}" sibTransId="{FC91EA8D-41BD-40BF-BAE5-60B89F8835D8}"/>
    <dgm:cxn modelId="{08F9B7FD-E9EA-4078-AEFC-F12BAF87A863}" type="presOf" srcId="{ED63DA48-0FDA-4DB4-A96F-B25270DB9E03}" destId="{8C3220D5-507A-44EA-AD3A-62A72CB85FAE}" srcOrd="0" destOrd="0" presId="urn:microsoft.com/office/officeart/2018/2/layout/IconVerticalSolidList"/>
    <dgm:cxn modelId="{7B71E0F5-04D3-4705-9C8A-DFEB6A925E31}" type="presParOf" srcId="{0A0D1AC0-818F-4BED-BB9E-72446E47B0E3}" destId="{904E978E-741F-46DA-96AB-A65BED2D2058}" srcOrd="0" destOrd="0" presId="urn:microsoft.com/office/officeart/2018/2/layout/IconVerticalSolidList"/>
    <dgm:cxn modelId="{44D4A19C-BB85-4A3A-955E-6A1A3F58CE95}" type="presParOf" srcId="{904E978E-741F-46DA-96AB-A65BED2D2058}" destId="{74F21B6C-160F-43D2-BB89-BE3B821F81CA}" srcOrd="0" destOrd="0" presId="urn:microsoft.com/office/officeart/2018/2/layout/IconVerticalSolidList"/>
    <dgm:cxn modelId="{D6FE674A-0612-4AF9-A8AA-0B8DFA4E980C}" type="presParOf" srcId="{904E978E-741F-46DA-96AB-A65BED2D2058}" destId="{275E53DD-287E-4872-8183-F3C3316C7CD1}" srcOrd="1" destOrd="0" presId="urn:microsoft.com/office/officeart/2018/2/layout/IconVerticalSolidList"/>
    <dgm:cxn modelId="{95EBCF74-0A87-4DF7-9980-3CD6D8161D68}" type="presParOf" srcId="{904E978E-741F-46DA-96AB-A65BED2D2058}" destId="{B7D42D47-5E52-4296-9440-5B1F1F43AD10}" srcOrd="2" destOrd="0" presId="urn:microsoft.com/office/officeart/2018/2/layout/IconVerticalSolidList"/>
    <dgm:cxn modelId="{BE4FEDF5-449A-4F2E-9A1D-ADC9C7E3DCAD}" type="presParOf" srcId="{904E978E-741F-46DA-96AB-A65BED2D2058}" destId="{8C3220D5-507A-44EA-AD3A-62A72CB85FAE}" srcOrd="3" destOrd="0" presId="urn:microsoft.com/office/officeart/2018/2/layout/IconVerticalSolidList"/>
    <dgm:cxn modelId="{961DF184-333E-4DD7-966B-250ABCA741B7}" type="presParOf" srcId="{0A0D1AC0-818F-4BED-BB9E-72446E47B0E3}" destId="{F04433E8-4EAE-41E9-AF37-873779A612FA}" srcOrd="1" destOrd="0" presId="urn:microsoft.com/office/officeart/2018/2/layout/IconVerticalSolidList"/>
    <dgm:cxn modelId="{644AAA57-3DE3-4903-82ED-05A04B1D3FDC}" type="presParOf" srcId="{0A0D1AC0-818F-4BED-BB9E-72446E47B0E3}" destId="{4E4E731A-47E0-470A-8EDA-82B793A5EF65}" srcOrd="2" destOrd="0" presId="urn:microsoft.com/office/officeart/2018/2/layout/IconVerticalSolidList"/>
    <dgm:cxn modelId="{BB0A29A1-64F5-475F-BA2E-3471F09E8D43}" type="presParOf" srcId="{4E4E731A-47E0-470A-8EDA-82B793A5EF65}" destId="{5D5CFE07-395A-4ED8-A5C3-01C847B9156E}" srcOrd="0" destOrd="0" presId="urn:microsoft.com/office/officeart/2018/2/layout/IconVerticalSolidList"/>
    <dgm:cxn modelId="{E07F63B4-9A5B-4974-BDAE-82B21A4070DC}" type="presParOf" srcId="{4E4E731A-47E0-470A-8EDA-82B793A5EF65}" destId="{719AB12E-0C6C-4BF2-966F-0ACC3EBF8546}" srcOrd="1" destOrd="0" presId="urn:microsoft.com/office/officeart/2018/2/layout/IconVerticalSolidList"/>
    <dgm:cxn modelId="{B16E3C43-62EE-47AA-B3CE-6FB844BB5652}" type="presParOf" srcId="{4E4E731A-47E0-470A-8EDA-82B793A5EF65}" destId="{5168A11B-AF7D-4116-8AB1-7415A0CCD2F6}" srcOrd="2" destOrd="0" presId="urn:microsoft.com/office/officeart/2018/2/layout/IconVerticalSolidList"/>
    <dgm:cxn modelId="{30CFFF4F-3BFD-4A71-B027-5CE536645B05}" type="presParOf" srcId="{4E4E731A-47E0-470A-8EDA-82B793A5EF65}" destId="{1D768211-DCD0-49CB-B730-017E4D18F08E}" srcOrd="3" destOrd="0" presId="urn:microsoft.com/office/officeart/2018/2/layout/IconVerticalSolidList"/>
    <dgm:cxn modelId="{3D70905E-72AC-4758-90C3-EDA30E71F5D4}" type="presParOf" srcId="{0A0D1AC0-818F-4BED-BB9E-72446E47B0E3}" destId="{1AC73BF7-B680-4E02-A173-3B07E2015A21}" srcOrd="3" destOrd="0" presId="urn:microsoft.com/office/officeart/2018/2/layout/IconVerticalSolidList"/>
    <dgm:cxn modelId="{1AF0FACE-200D-431A-8F13-0EE93CDF8B43}" type="presParOf" srcId="{0A0D1AC0-818F-4BED-BB9E-72446E47B0E3}" destId="{3F77E168-2987-4522-A574-B7B1143BB318}" srcOrd="4" destOrd="0" presId="urn:microsoft.com/office/officeart/2018/2/layout/IconVerticalSolidList"/>
    <dgm:cxn modelId="{069DA838-E903-437E-ADF5-55649003D588}" type="presParOf" srcId="{3F77E168-2987-4522-A574-B7B1143BB318}" destId="{5F585190-0065-44A1-8667-608476496AD0}" srcOrd="0" destOrd="0" presId="urn:microsoft.com/office/officeart/2018/2/layout/IconVerticalSolidList"/>
    <dgm:cxn modelId="{2438DEE9-2F72-4BBD-A42F-8B0BD0F0CCC0}" type="presParOf" srcId="{3F77E168-2987-4522-A574-B7B1143BB318}" destId="{A65B85CF-75FC-40ED-BC05-C5F243A40FA7}" srcOrd="1" destOrd="0" presId="urn:microsoft.com/office/officeart/2018/2/layout/IconVerticalSolidList"/>
    <dgm:cxn modelId="{9DA31B11-D54C-47AE-B8AF-E70D11E6D1F2}" type="presParOf" srcId="{3F77E168-2987-4522-A574-B7B1143BB318}" destId="{832C0817-CB20-4E20-ACFB-399C858BDD8E}" srcOrd="2" destOrd="0" presId="urn:microsoft.com/office/officeart/2018/2/layout/IconVerticalSolidList"/>
    <dgm:cxn modelId="{186E168F-E269-46C2-B2BA-A257868D3A44}" type="presParOf" srcId="{3F77E168-2987-4522-A574-B7B1143BB318}" destId="{BC62FC5F-06CD-4026-A120-45C03AC723E7}" srcOrd="3" destOrd="0" presId="urn:microsoft.com/office/officeart/2018/2/layout/IconVerticalSolidList"/>
    <dgm:cxn modelId="{8E6D943B-8FF0-432F-8CF4-B33C90DC7148}" type="presParOf" srcId="{0A0D1AC0-818F-4BED-BB9E-72446E47B0E3}" destId="{1B59715F-9532-46D4-A233-A5777D660E49}" srcOrd="5" destOrd="0" presId="urn:microsoft.com/office/officeart/2018/2/layout/IconVerticalSolidList"/>
    <dgm:cxn modelId="{B865ED48-41F6-451B-AA44-D7AFD49A7439}" type="presParOf" srcId="{0A0D1AC0-818F-4BED-BB9E-72446E47B0E3}" destId="{1972035C-2B10-4290-BF75-9F820E6D5348}" srcOrd="6" destOrd="0" presId="urn:microsoft.com/office/officeart/2018/2/layout/IconVerticalSolidList"/>
    <dgm:cxn modelId="{61A8395C-238D-4968-82A6-4C642EC6152E}" type="presParOf" srcId="{1972035C-2B10-4290-BF75-9F820E6D5348}" destId="{3D8C4BA7-AA23-4D57-BC8E-2D55FB3AD4BC}" srcOrd="0" destOrd="0" presId="urn:microsoft.com/office/officeart/2018/2/layout/IconVerticalSolidList"/>
    <dgm:cxn modelId="{478FCF9D-1892-4838-AF0C-E47E68E06A26}" type="presParOf" srcId="{1972035C-2B10-4290-BF75-9F820E6D5348}" destId="{A50DBA31-AE12-46F2-993D-118593402B25}" srcOrd="1" destOrd="0" presId="urn:microsoft.com/office/officeart/2018/2/layout/IconVerticalSolidList"/>
    <dgm:cxn modelId="{8BC26F85-FD99-4F22-9A3C-91023A76D5B8}" type="presParOf" srcId="{1972035C-2B10-4290-BF75-9F820E6D5348}" destId="{5770A2E2-A4D5-43B2-832A-9DBF03CC52D0}" srcOrd="2" destOrd="0" presId="urn:microsoft.com/office/officeart/2018/2/layout/IconVerticalSolidList"/>
    <dgm:cxn modelId="{A4840E36-4ED1-4F6F-ADCB-C98273882342}" type="presParOf" srcId="{1972035C-2B10-4290-BF75-9F820E6D5348}" destId="{99CDF1CB-114D-4F8E-88E7-62C2A7F2692B}" srcOrd="3" destOrd="0" presId="urn:microsoft.com/office/officeart/2018/2/layout/IconVerticalSolidList"/>
    <dgm:cxn modelId="{0D3185B2-8C2E-46D6-B6A4-90DE2E0143B9}" type="presParOf" srcId="{0A0D1AC0-818F-4BED-BB9E-72446E47B0E3}" destId="{1948458E-A9CD-4F06-819C-904782B93BC2}" srcOrd="7" destOrd="0" presId="urn:microsoft.com/office/officeart/2018/2/layout/IconVerticalSolidList"/>
    <dgm:cxn modelId="{45E47051-E0B2-4614-98E9-4649508EF0AC}" type="presParOf" srcId="{0A0D1AC0-818F-4BED-BB9E-72446E47B0E3}" destId="{1A6D9391-91C1-4719-97CE-E7F3315BF9B8}" srcOrd="8" destOrd="0" presId="urn:microsoft.com/office/officeart/2018/2/layout/IconVerticalSolidList"/>
    <dgm:cxn modelId="{B5FA6152-F491-4A9B-867E-1892927E9150}" type="presParOf" srcId="{1A6D9391-91C1-4719-97CE-E7F3315BF9B8}" destId="{9B566E20-2A6A-4BC9-86C0-1D66AE6C633B}" srcOrd="0" destOrd="0" presId="urn:microsoft.com/office/officeart/2018/2/layout/IconVerticalSolidList"/>
    <dgm:cxn modelId="{B5E48E2C-1210-4C60-93B7-6C88DF3FCB8B}" type="presParOf" srcId="{1A6D9391-91C1-4719-97CE-E7F3315BF9B8}" destId="{9677FA62-54B6-4C2D-8648-848E02E9348B}" srcOrd="1" destOrd="0" presId="urn:microsoft.com/office/officeart/2018/2/layout/IconVerticalSolidList"/>
    <dgm:cxn modelId="{162A37D4-5F7E-451C-B0FB-34D6765C8C46}" type="presParOf" srcId="{1A6D9391-91C1-4719-97CE-E7F3315BF9B8}" destId="{40AEC0C2-8426-47C3-AB0D-121820F0F446}" srcOrd="2" destOrd="0" presId="urn:microsoft.com/office/officeart/2018/2/layout/IconVerticalSolidList"/>
    <dgm:cxn modelId="{B0D2636B-FD1E-4434-9C05-2E2245DF9677}" type="presParOf" srcId="{1A6D9391-91C1-4719-97CE-E7F3315BF9B8}" destId="{3E7C5D61-87A8-4018-A54B-83720247A039}" srcOrd="3" destOrd="0" presId="urn:microsoft.com/office/officeart/2018/2/layout/IconVerticalSolidList"/>
    <dgm:cxn modelId="{517F9616-F0E7-4071-B1EC-8624AFCA0CAD}" type="presParOf" srcId="{0A0D1AC0-818F-4BED-BB9E-72446E47B0E3}" destId="{8C78C8DC-4E21-48D2-880F-2EEB52DF10B8}" srcOrd="9" destOrd="0" presId="urn:microsoft.com/office/officeart/2018/2/layout/IconVerticalSolidList"/>
    <dgm:cxn modelId="{4E93965B-4143-4103-AA98-85E8AAFA075A}" type="presParOf" srcId="{0A0D1AC0-818F-4BED-BB9E-72446E47B0E3}" destId="{B0B5ED1F-A261-4178-A3CF-0FB908747261}" srcOrd="10" destOrd="0" presId="urn:microsoft.com/office/officeart/2018/2/layout/IconVerticalSolidList"/>
    <dgm:cxn modelId="{96DC4153-835F-4868-AF8A-C7A41F702E7A}" type="presParOf" srcId="{B0B5ED1F-A261-4178-A3CF-0FB908747261}" destId="{7EA8DE97-300C-4C68-9699-A22F671A1C6C}" srcOrd="0" destOrd="0" presId="urn:microsoft.com/office/officeart/2018/2/layout/IconVerticalSolidList"/>
    <dgm:cxn modelId="{FAFA10A9-5779-46B2-8CA9-73DE04FCAD74}" type="presParOf" srcId="{B0B5ED1F-A261-4178-A3CF-0FB908747261}" destId="{51F33549-F7D7-4C91-9834-3FF576FD8764}" srcOrd="1" destOrd="0" presId="urn:microsoft.com/office/officeart/2018/2/layout/IconVerticalSolidList"/>
    <dgm:cxn modelId="{A6334201-142A-4838-B127-1623A8002A92}" type="presParOf" srcId="{B0B5ED1F-A261-4178-A3CF-0FB908747261}" destId="{011BBD53-D8B6-4A48-8B34-DF396B98FC2F}" srcOrd="2" destOrd="0" presId="urn:microsoft.com/office/officeart/2018/2/layout/IconVerticalSolidList"/>
    <dgm:cxn modelId="{EFA9357D-C164-416C-A2F1-5CC739BBDAF1}" type="presParOf" srcId="{B0B5ED1F-A261-4178-A3CF-0FB908747261}" destId="{C49FE1BD-65C8-4DA5-AB02-0A194A8513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DF7402-AD83-4F24-B0C0-33557F1830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93E243-8223-4C98-911A-A4F79EC384FF}">
      <dgm:prSet/>
      <dgm:spPr/>
      <dgm:t>
        <a:bodyPr/>
        <a:lstStyle/>
        <a:p>
          <a:r>
            <a:rPr lang="en-US"/>
            <a:t>It is important to get your teams feedback before creating the rotation schedule</a:t>
          </a:r>
        </a:p>
      </dgm:t>
    </dgm:pt>
    <dgm:pt modelId="{2FBE9992-CB44-43B9-AE97-1C9E8163C71F}" type="parTrans" cxnId="{E078664A-CBEB-49D3-8A82-67992CEBD2EC}">
      <dgm:prSet/>
      <dgm:spPr/>
      <dgm:t>
        <a:bodyPr/>
        <a:lstStyle/>
        <a:p>
          <a:endParaRPr lang="en-US"/>
        </a:p>
      </dgm:t>
    </dgm:pt>
    <dgm:pt modelId="{DE57A40B-F717-4791-827F-4B5D21442455}" type="sibTrans" cxnId="{E078664A-CBEB-49D3-8A82-67992CEBD2EC}">
      <dgm:prSet/>
      <dgm:spPr/>
      <dgm:t>
        <a:bodyPr/>
        <a:lstStyle/>
        <a:p>
          <a:endParaRPr lang="en-US"/>
        </a:p>
      </dgm:t>
    </dgm:pt>
    <dgm:pt modelId="{1673762F-E9EA-4823-B7E3-4BA8712CF9BB}">
      <dgm:prSet/>
      <dgm:spPr/>
      <dgm:t>
        <a:bodyPr/>
        <a:lstStyle/>
        <a:p>
          <a:r>
            <a:rPr lang="en-US"/>
            <a:t>Availability, skills, and seniority should all be considered when creating a schedule to ensure an even distribution of duties</a:t>
          </a:r>
        </a:p>
      </dgm:t>
    </dgm:pt>
    <dgm:pt modelId="{C1FBDF9F-40A9-4F2F-9BBC-72C60F145049}" type="parTrans" cxnId="{A51DC94C-7C7E-4CCC-B837-B2661A57709A}">
      <dgm:prSet/>
      <dgm:spPr/>
      <dgm:t>
        <a:bodyPr/>
        <a:lstStyle/>
        <a:p>
          <a:endParaRPr lang="en-US"/>
        </a:p>
      </dgm:t>
    </dgm:pt>
    <dgm:pt modelId="{09D1BC86-A856-4EB1-B480-CC87F1F7CD9A}" type="sibTrans" cxnId="{A51DC94C-7C7E-4CCC-B837-B2661A57709A}">
      <dgm:prSet/>
      <dgm:spPr/>
      <dgm:t>
        <a:bodyPr/>
        <a:lstStyle/>
        <a:p>
          <a:endParaRPr lang="en-US"/>
        </a:p>
      </dgm:t>
    </dgm:pt>
    <dgm:pt modelId="{099D52DF-A94D-463B-8980-79EF20D2CEF2}">
      <dgm:prSet/>
      <dgm:spPr/>
      <dgm:t>
        <a:bodyPr/>
        <a:lstStyle/>
        <a:p>
          <a:r>
            <a:rPr lang="en-US"/>
            <a:t>Employees shouldn’t be on call so frequently that they are experiencing burnout, but they should also not be so infrequent that they don’t remember how things work</a:t>
          </a:r>
        </a:p>
      </dgm:t>
    </dgm:pt>
    <dgm:pt modelId="{DC6225EA-83F6-4456-A054-BB39D085963B}" type="parTrans" cxnId="{1E18CC2E-1448-499B-B64B-4DA155C85426}">
      <dgm:prSet/>
      <dgm:spPr/>
      <dgm:t>
        <a:bodyPr/>
        <a:lstStyle/>
        <a:p>
          <a:endParaRPr lang="en-US"/>
        </a:p>
      </dgm:t>
    </dgm:pt>
    <dgm:pt modelId="{5206642A-A354-45B9-A7BC-E60135BECC7F}" type="sibTrans" cxnId="{1E18CC2E-1448-499B-B64B-4DA155C85426}">
      <dgm:prSet/>
      <dgm:spPr/>
      <dgm:t>
        <a:bodyPr/>
        <a:lstStyle/>
        <a:p>
          <a:endParaRPr lang="en-US"/>
        </a:p>
      </dgm:t>
    </dgm:pt>
    <dgm:pt modelId="{2A8E5D29-00A8-4F0C-9EF9-852F724B8563}" type="pres">
      <dgm:prSet presAssocID="{96DF7402-AD83-4F24-B0C0-33557F1830EB}" presName="root" presStyleCnt="0">
        <dgm:presLayoutVars>
          <dgm:dir/>
          <dgm:resizeHandles val="exact"/>
        </dgm:presLayoutVars>
      </dgm:prSet>
      <dgm:spPr/>
    </dgm:pt>
    <dgm:pt modelId="{E2D3635E-134B-4CFB-8B47-E483CE740D42}" type="pres">
      <dgm:prSet presAssocID="{6893E243-8223-4C98-911A-A4F79EC384FF}" presName="compNode" presStyleCnt="0"/>
      <dgm:spPr/>
    </dgm:pt>
    <dgm:pt modelId="{0B5E6F58-9E49-43E1-B5D0-62F28CA17DCC}" type="pres">
      <dgm:prSet presAssocID="{6893E243-8223-4C98-911A-A4F79EC384FF}" presName="bgRect" presStyleLbl="bgShp" presStyleIdx="0" presStyleCnt="3"/>
      <dgm:spPr/>
    </dgm:pt>
    <dgm:pt modelId="{5A9D6D44-A31B-4801-A332-3B8867DDF850}" type="pres">
      <dgm:prSet presAssocID="{6893E243-8223-4C98-911A-A4F79EC384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3553680-D2B1-4E96-943A-706723B6FD08}" type="pres">
      <dgm:prSet presAssocID="{6893E243-8223-4C98-911A-A4F79EC384FF}" presName="spaceRect" presStyleCnt="0"/>
      <dgm:spPr/>
    </dgm:pt>
    <dgm:pt modelId="{4FFE5D2C-D748-4A2D-B2DB-3843D58730D8}" type="pres">
      <dgm:prSet presAssocID="{6893E243-8223-4C98-911A-A4F79EC384FF}" presName="parTx" presStyleLbl="revTx" presStyleIdx="0" presStyleCnt="3">
        <dgm:presLayoutVars>
          <dgm:chMax val="0"/>
          <dgm:chPref val="0"/>
        </dgm:presLayoutVars>
      </dgm:prSet>
      <dgm:spPr/>
    </dgm:pt>
    <dgm:pt modelId="{71BE2670-703C-40B4-A9CA-F7B86975EF53}" type="pres">
      <dgm:prSet presAssocID="{DE57A40B-F717-4791-827F-4B5D21442455}" presName="sibTrans" presStyleCnt="0"/>
      <dgm:spPr/>
    </dgm:pt>
    <dgm:pt modelId="{295FD716-D279-42EE-B294-518FB8DB69C5}" type="pres">
      <dgm:prSet presAssocID="{1673762F-E9EA-4823-B7E3-4BA8712CF9BB}" presName="compNode" presStyleCnt="0"/>
      <dgm:spPr/>
    </dgm:pt>
    <dgm:pt modelId="{8A18FC48-29D3-432E-95B3-4A8821965BA3}" type="pres">
      <dgm:prSet presAssocID="{1673762F-E9EA-4823-B7E3-4BA8712CF9BB}" presName="bgRect" presStyleLbl="bgShp" presStyleIdx="1" presStyleCnt="3"/>
      <dgm:spPr/>
    </dgm:pt>
    <dgm:pt modelId="{30652C9B-646A-4ADF-8D15-1F6753F16044}" type="pres">
      <dgm:prSet presAssocID="{1673762F-E9EA-4823-B7E3-4BA8712CF9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601D73-CE9A-40D7-BAFA-F441B2E262F1}" type="pres">
      <dgm:prSet presAssocID="{1673762F-E9EA-4823-B7E3-4BA8712CF9BB}" presName="spaceRect" presStyleCnt="0"/>
      <dgm:spPr/>
    </dgm:pt>
    <dgm:pt modelId="{915F734A-2298-4FE8-B00E-0E7BA7DA9EE7}" type="pres">
      <dgm:prSet presAssocID="{1673762F-E9EA-4823-B7E3-4BA8712CF9BB}" presName="parTx" presStyleLbl="revTx" presStyleIdx="1" presStyleCnt="3">
        <dgm:presLayoutVars>
          <dgm:chMax val="0"/>
          <dgm:chPref val="0"/>
        </dgm:presLayoutVars>
      </dgm:prSet>
      <dgm:spPr/>
    </dgm:pt>
    <dgm:pt modelId="{79075FFF-9B98-49DA-BCBE-8DCD9843754D}" type="pres">
      <dgm:prSet presAssocID="{09D1BC86-A856-4EB1-B480-CC87F1F7CD9A}" presName="sibTrans" presStyleCnt="0"/>
      <dgm:spPr/>
    </dgm:pt>
    <dgm:pt modelId="{6CA0D449-781E-4AAF-AB30-5B1200BDDAD3}" type="pres">
      <dgm:prSet presAssocID="{099D52DF-A94D-463B-8980-79EF20D2CEF2}" presName="compNode" presStyleCnt="0"/>
      <dgm:spPr/>
    </dgm:pt>
    <dgm:pt modelId="{7E815900-6FE0-40A7-A930-AF4CEC29DCC5}" type="pres">
      <dgm:prSet presAssocID="{099D52DF-A94D-463B-8980-79EF20D2CEF2}" presName="bgRect" presStyleLbl="bgShp" presStyleIdx="2" presStyleCnt="3"/>
      <dgm:spPr/>
    </dgm:pt>
    <dgm:pt modelId="{8AB52DC6-4F7A-46F3-9694-9BC6CA9780B9}" type="pres">
      <dgm:prSet presAssocID="{099D52DF-A94D-463B-8980-79EF20D2CE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E0EB53C4-2849-4E9B-95B3-DF6EDD609A01}" type="pres">
      <dgm:prSet presAssocID="{099D52DF-A94D-463B-8980-79EF20D2CEF2}" presName="spaceRect" presStyleCnt="0"/>
      <dgm:spPr/>
    </dgm:pt>
    <dgm:pt modelId="{771DECDA-927A-4DB1-9EC1-03596723BE24}" type="pres">
      <dgm:prSet presAssocID="{099D52DF-A94D-463B-8980-79EF20D2CE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18CC2E-1448-499B-B64B-4DA155C85426}" srcId="{96DF7402-AD83-4F24-B0C0-33557F1830EB}" destId="{099D52DF-A94D-463B-8980-79EF20D2CEF2}" srcOrd="2" destOrd="0" parTransId="{DC6225EA-83F6-4456-A054-BB39D085963B}" sibTransId="{5206642A-A354-45B9-A7BC-E60135BECC7F}"/>
    <dgm:cxn modelId="{E078664A-CBEB-49D3-8A82-67992CEBD2EC}" srcId="{96DF7402-AD83-4F24-B0C0-33557F1830EB}" destId="{6893E243-8223-4C98-911A-A4F79EC384FF}" srcOrd="0" destOrd="0" parTransId="{2FBE9992-CB44-43B9-AE97-1C9E8163C71F}" sibTransId="{DE57A40B-F717-4791-827F-4B5D21442455}"/>
    <dgm:cxn modelId="{A51DC94C-7C7E-4CCC-B837-B2661A57709A}" srcId="{96DF7402-AD83-4F24-B0C0-33557F1830EB}" destId="{1673762F-E9EA-4823-B7E3-4BA8712CF9BB}" srcOrd="1" destOrd="0" parTransId="{C1FBDF9F-40A9-4F2F-9BBC-72C60F145049}" sibTransId="{09D1BC86-A856-4EB1-B480-CC87F1F7CD9A}"/>
    <dgm:cxn modelId="{615F0D50-4288-431C-B603-6A12BC32D23E}" type="presOf" srcId="{6893E243-8223-4C98-911A-A4F79EC384FF}" destId="{4FFE5D2C-D748-4A2D-B2DB-3843D58730D8}" srcOrd="0" destOrd="0" presId="urn:microsoft.com/office/officeart/2018/2/layout/IconVerticalSolidList"/>
    <dgm:cxn modelId="{F8E0B785-B246-48A0-87FD-6D6C92884BB5}" type="presOf" srcId="{099D52DF-A94D-463B-8980-79EF20D2CEF2}" destId="{771DECDA-927A-4DB1-9EC1-03596723BE24}" srcOrd="0" destOrd="0" presId="urn:microsoft.com/office/officeart/2018/2/layout/IconVerticalSolidList"/>
    <dgm:cxn modelId="{0DD3119C-F590-4D72-961A-5C6EC6F4E275}" type="presOf" srcId="{1673762F-E9EA-4823-B7E3-4BA8712CF9BB}" destId="{915F734A-2298-4FE8-B00E-0E7BA7DA9EE7}" srcOrd="0" destOrd="0" presId="urn:microsoft.com/office/officeart/2018/2/layout/IconVerticalSolidList"/>
    <dgm:cxn modelId="{4218E8E3-9722-423F-BAF6-4C1650C810E9}" type="presOf" srcId="{96DF7402-AD83-4F24-B0C0-33557F1830EB}" destId="{2A8E5D29-00A8-4F0C-9EF9-852F724B8563}" srcOrd="0" destOrd="0" presId="urn:microsoft.com/office/officeart/2018/2/layout/IconVerticalSolidList"/>
    <dgm:cxn modelId="{7532C641-3398-431A-BB83-FD3E079A1F9A}" type="presParOf" srcId="{2A8E5D29-00A8-4F0C-9EF9-852F724B8563}" destId="{E2D3635E-134B-4CFB-8B47-E483CE740D42}" srcOrd="0" destOrd="0" presId="urn:microsoft.com/office/officeart/2018/2/layout/IconVerticalSolidList"/>
    <dgm:cxn modelId="{5DD9310D-95FE-40F2-8ABF-603E17910A31}" type="presParOf" srcId="{E2D3635E-134B-4CFB-8B47-E483CE740D42}" destId="{0B5E6F58-9E49-43E1-B5D0-62F28CA17DCC}" srcOrd="0" destOrd="0" presId="urn:microsoft.com/office/officeart/2018/2/layout/IconVerticalSolidList"/>
    <dgm:cxn modelId="{A47C0F4F-8A54-42F3-94C6-270482813D0A}" type="presParOf" srcId="{E2D3635E-134B-4CFB-8B47-E483CE740D42}" destId="{5A9D6D44-A31B-4801-A332-3B8867DDF850}" srcOrd="1" destOrd="0" presId="urn:microsoft.com/office/officeart/2018/2/layout/IconVerticalSolidList"/>
    <dgm:cxn modelId="{3FBE5E8C-3C35-4003-854F-316DFC4E3E00}" type="presParOf" srcId="{E2D3635E-134B-4CFB-8B47-E483CE740D42}" destId="{D3553680-D2B1-4E96-943A-706723B6FD08}" srcOrd="2" destOrd="0" presId="urn:microsoft.com/office/officeart/2018/2/layout/IconVerticalSolidList"/>
    <dgm:cxn modelId="{57290973-9A06-42DA-8F59-D433F23B3423}" type="presParOf" srcId="{E2D3635E-134B-4CFB-8B47-E483CE740D42}" destId="{4FFE5D2C-D748-4A2D-B2DB-3843D58730D8}" srcOrd="3" destOrd="0" presId="urn:microsoft.com/office/officeart/2018/2/layout/IconVerticalSolidList"/>
    <dgm:cxn modelId="{546FEAA2-D42C-43BF-B665-A0553A7530C8}" type="presParOf" srcId="{2A8E5D29-00A8-4F0C-9EF9-852F724B8563}" destId="{71BE2670-703C-40B4-A9CA-F7B86975EF53}" srcOrd="1" destOrd="0" presId="urn:microsoft.com/office/officeart/2018/2/layout/IconVerticalSolidList"/>
    <dgm:cxn modelId="{92FD5A99-1E84-4D7D-AC34-5FBB26B6C900}" type="presParOf" srcId="{2A8E5D29-00A8-4F0C-9EF9-852F724B8563}" destId="{295FD716-D279-42EE-B294-518FB8DB69C5}" srcOrd="2" destOrd="0" presId="urn:microsoft.com/office/officeart/2018/2/layout/IconVerticalSolidList"/>
    <dgm:cxn modelId="{D1623443-D62E-4D5B-8BF7-924217D615A9}" type="presParOf" srcId="{295FD716-D279-42EE-B294-518FB8DB69C5}" destId="{8A18FC48-29D3-432E-95B3-4A8821965BA3}" srcOrd="0" destOrd="0" presId="urn:microsoft.com/office/officeart/2018/2/layout/IconVerticalSolidList"/>
    <dgm:cxn modelId="{01D6C015-53DC-42DF-B403-41223A0350BA}" type="presParOf" srcId="{295FD716-D279-42EE-B294-518FB8DB69C5}" destId="{30652C9B-646A-4ADF-8D15-1F6753F16044}" srcOrd="1" destOrd="0" presId="urn:microsoft.com/office/officeart/2018/2/layout/IconVerticalSolidList"/>
    <dgm:cxn modelId="{0046F9E6-DBA0-4232-BD14-06441F46A9F1}" type="presParOf" srcId="{295FD716-D279-42EE-B294-518FB8DB69C5}" destId="{1C601D73-CE9A-40D7-BAFA-F441B2E262F1}" srcOrd="2" destOrd="0" presId="urn:microsoft.com/office/officeart/2018/2/layout/IconVerticalSolidList"/>
    <dgm:cxn modelId="{496062DD-2CF4-4410-BAB6-4CB76C0D1988}" type="presParOf" srcId="{295FD716-D279-42EE-B294-518FB8DB69C5}" destId="{915F734A-2298-4FE8-B00E-0E7BA7DA9EE7}" srcOrd="3" destOrd="0" presId="urn:microsoft.com/office/officeart/2018/2/layout/IconVerticalSolidList"/>
    <dgm:cxn modelId="{E45CE952-0827-4FB3-947B-389698831C1F}" type="presParOf" srcId="{2A8E5D29-00A8-4F0C-9EF9-852F724B8563}" destId="{79075FFF-9B98-49DA-BCBE-8DCD9843754D}" srcOrd="3" destOrd="0" presId="urn:microsoft.com/office/officeart/2018/2/layout/IconVerticalSolidList"/>
    <dgm:cxn modelId="{7362F02A-890A-40C4-AAEE-EB32863BC9D7}" type="presParOf" srcId="{2A8E5D29-00A8-4F0C-9EF9-852F724B8563}" destId="{6CA0D449-781E-4AAF-AB30-5B1200BDDAD3}" srcOrd="4" destOrd="0" presId="urn:microsoft.com/office/officeart/2018/2/layout/IconVerticalSolidList"/>
    <dgm:cxn modelId="{5686D533-F38F-4521-80B1-4CF429E5130F}" type="presParOf" srcId="{6CA0D449-781E-4AAF-AB30-5B1200BDDAD3}" destId="{7E815900-6FE0-40A7-A930-AF4CEC29DCC5}" srcOrd="0" destOrd="0" presId="urn:microsoft.com/office/officeart/2018/2/layout/IconVerticalSolidList"/>
    <dgm:cxn modelId="{B5A3FE4F-03BA-4FA3-B30B-976255CF9D07}" type="presParOf" srcId="{6CA0D449-781E-4AAF-AB30-5B1200BDDAD3}" destId="{8AB52DC6-4F7A-46F3-9694-9BC6CA9780B9}" srcOrd="1" destOrd="0" presId="urn:microsoft.com/office/officeart/2018/2/layout/IconVerticalSolidList"/>
    <dgm:cxn modelId="{4DE6E8D6-B0E8-4FAE-AF94-141267A63F54}" type="presParOf" srcId="{6CA0D449-781E-4AAF-AB30-5B1200BDDAD3}" destId="{E0EB53C4-2849-4E9B-95B3-DF6EDD609A01}" srcOrd="2" destOrd="0" presId="urn:microsoft.com/office/officeart/2018/2/layout/IconVerticalSolidList"/>
    <dgm:cxn modelId="{B32EC0E4-748F-4E58-BD73-B0C769A97660}" type="presParOf" srcId="{6CA0D449-781E-4AAF-AB30-5B1200BDDAD3}" destId="{771DECDA-927A-4DB1-9EC1-03596723B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2E6716-7F9F-4914-8538-FACEC9FBA4D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E26A53-A05B-46DC-BCF5-8182333656E6}">
      <dgm:prSet/>
      <dgm:spPr/>
      <dgm:t>
        <a:bodyPr/>
        <a:lstStyle/>
        <a:p>
          <a:r>
            <a:rPr lang="en-US"/>
            <a:t>You should reiterate to your employees that it is okay to not always know how to resolve every single incident</a:t>
          </a:r>
        </a:p>
      </dgm:t>
    </dgm:pt>
    <dgm:pt modelId="{F1BFB764-7FA2-41EF-AFF2-770A4611E468}" type="parTrans" cxnId="{94D058BC-1ECD-4EA7-B027-08C705F166EE}">
      <dgm:prSet/>
      <dgm:spPr/>
      <dgm:t>
        <a:bodyPr/>
        <a:lstStyle/>
        <a:p>
          <a:endParaRPr lang="en-US"/>
        </a:p>
      </dgm:t>
    </dgm:pt>
    <dgm:pt modelId="{A861D4A7-931D-4498-B3E1-6FFF214CD915}" type="sibTrans" cxnId="{94D058BC-1ECD-4EA7-B027-08C705F166EE}">
      <dgm:prSet/>
      <dgm:spPr/>
      <dgm:t>
        <a:bodyPr/>
        <a:lstStyle/>
        <a:p>
          <a:endParaRPr lang="en-US"/>
        </a:p>
      </dgm:t>
    </dgm:pt>
    <dgm:pt modelId="{4B3390B8-3ACA-44C0-8068-F3A46BA14E6A}">
      <dgm:prSet/>
      <dgm:spPr/>
      <dgm:t>
        <a:bodyPr/>
        <a:lstStyle/>
        <a:p>
          <a:r>
            <a:rPr lang="en-US"/>
            <a:t>You should have clear steps for escalation when a person does not know the resolution to an issue</a:t>
          </a:r>
        </a:p>
      </dgm:t>
    </dgm:pt>
    <dgm:pt modelId="{01B806A6-A76B-4519-B5C8-4A25D83EEC5C}" type="parTrans" cxnId="{A4ED80FD-6C15-41A1-852C-E136FD125180}">
      <dgm:prSet/>
      <dgm:spPr/>
      <dgm:t>
        <a:bodyPr/>
        <a:lstStyle/>
        <a:p>
          <a:endParaRPr lang="en-US"/>
        </a:p>
      </dgm:t>
    </dgm:pt>
    <dgm:pt modelId="{C9CC6F22-B985-4024-B005-9B0A301E0206}" type="sibTrans" cxnId="{A4ED80FD-6C15-41A1-852C-E136FD125180}">
      <dgm:prSet/>
      <dgm:spPr/>
      <dgm:t>
        <a:bodyPr/>
        <a:lstStyle/>
        <a:p>
          <a:endParaRPr lang="en-US"/>
        </a:p>
      </dgm:t>
    </dgm:pt>
    <dgm:pt modelId="{A27EE042-1AA6-476B-8651-B485EC4134F9}">
      <dgm:prSet/>
      <dgm:spPr/>
      <dgm:t>
        <a:bodyPr/>
        <a:lstStyle/>
        <a:p>
          <a:r>
            <a:rPr lang="en-US"/>
            <a:t>Employees should be encouraged to contact others in the event that they do not know how to handle an incident</a:t>
          </a:r>
        </a:p>
      </dgm:t>
    </dgm:pt>
    <dgm:pt modelId="{0BD81329-CBB6-4577-972D-97DF28AFDDB7}" type="parTrans" cxnId="{3416AF69-8434-4948-87F8-B92BA6192E06}">
      <dgm:prSet/>
      <dgm:spPr/>
      <dgm:t>
        <a:bodyPr/>
        <a:lstStyle/>
        <a:p>
          <a:endParaRPr lang="en-US"/>
        </a:p>
      </dgm:t>
    </dgm:pt>
    <dgm:pt modelId="{43EFF14E-213B-4756-9A88-FE3271591C19}" type="sibTrans" cxnId="{3416AF69-8434-4948-87F8-B92BA6192E06}">
      <dgm:prSet/>
      <dgm:spPr/>
      <dgm:t>
        <a:bodyPr/>
        <a:lstStyle/>
        <a:p>
          <a:endParaRPr lang="en-US"/>
        </a:p>
      </dgm:t>
    </dgm:pt>
    <dgm:pt modelId="{2F35135F-B51E-4FC9-99B2-14DF67FFE142}" type="pres">
      <dgm:prSet presAssocID="{D82E6716-7F9F-4914-8538-FACEC9FBA4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9C3D66-0826-4816-B2FB-F990E677875B}" type="pres">
      <dgm:prSet presAssocID="{38E26A53-A05B-46DC-BCF5-8182333656E6}" presName="hierRoot1" presStyleCnt="0"/>
      <dgm:spPr/>
    </dgm:pt>
    <dgm:pt modelId="{383ACEA4-66E4-41C8-8A70-2F160B8B21DE}" type="pres">
      <dgm:prSet presAssocID="{38E26A53-A05B-46DC-BCF5-8182333656E6}" presName="composite" presStyleCnt="0"/>
      <dgm:spPr/>
    </dgm:pt>
    <dgm:pt modelId="{4FC2EDFA-29DA-459B-9F8D-6BB826487EB6}" type="pres">
      <dgm:prSet presAssocID="{38E26A53-A05B-46DC-BCF5-8182333656E6}" presName="background" presStyleLbl="node0" presStyleIdx="0" presStyleCnt="3"/>
      <dgm:spPr/>
    </dgm:pt>
    <dgm:pt modelId="{BD98DD7F-7566-4242-9967-6B0802996232}" type="pres">
      <dgm:prSet presAssocID="{38E26A53-A05B-46DC-BCF5-8182333656E6}" presName="text" presStyleLbl="fgAcc0" presStyleIdx="0" presStyleCnt="3">
        <dgm:presLayoutVars>
          <dgm:chPref val="3"/>
        </dgm:presLayoutVars>
      </dgm:prSet>
      <dgm:spPr/>
    </dgm:pt>
    <dgm:pt modelId="{C89D9DD3-A821-4F2C-A83F-BCCF6DB4D126}" type="pres">
      <dgm:prSet presAssocID="{38E26A53-A05B-46DC-BCF5-8182333656E6}" presName="hierChild2" presStyleCnt="0"/>
      <dgm:spPr/>
    </dgm:pt>
    <dgm:pt modelId="{FCD6683B-4EE7-4305-BB91-1255B9754556}" type="pres">
      <dgm:prSet presAssocID="{4B3390B8-3ACA-44C0-8068-F3A46BA14E6A}" presName="hierRoot1" presStyleCnt="0"/>
      <dgm:spPr/>
    </dgm:pt>
    <dgm:pt modelId="{C63172C6-41E7-4705-B672-5FC3B72F6BC4}" type="pres">
      <dgm:prSet presAssocID="{4B3390B8-3ACA-44C0-8068-F3A46BA14E6A}" presName="composite" presStyleCnt="0"/>
      <dgm:spPr/>
    </dgm:pt>
    <dgm:pt modelId="{9E842EBE-D04F-4C2D-B34D-EDA77378B150}" type="pres">
      <dgm:prSet presAssocID="{4B3390B8-3ACA-44C0-8068-F3A46BA14E6A}" presName="background" presStyleLbl="node0" presStyleIdx="1" presStyleCnt="3"/>
      <dgm:spPr/>
    </dgm:pt>
    <dgm:pt modelId="{D72513DB-876F-4DC8-8908-D88B5D13C162}" type="pres">
      <dgm:prSet presAssocID="{4B3390B8-3ACA-44C0-8068-F3A46BA14E6A}" presName="text" presStyleLbl="fgAcc0" presStyleIdx="1" presStyleCnt="3">
        <dgm:presLayoutVars>
          <dgm:chPref val="3"/>
        </dgm:presLayoutVars>
      </dgm:prSet>
      <dgm:spPr/>
    </dgm:pt>
    <dgm:pt modelId="{8569B413-B9DA-48E5-A314-5F639D5D91E3}" type="pres">
      <dgm:prSet presAssocID="{4B3390B8-3ACA-44C0-8068-F3A46BA14E6A}" presName="hierChild2" presStyleCnt="0"/>
      <dgm:spPr/>
    </dgm:pt>
    <dgm:pt modelId="{61104C39-011D-4FCE-8584-1D0BE7727E5D}" type="pres">
      <dgm:prSet presAssocID="{A27EE042-1AA6-476B-8651-B485EC4134F9}" presName="hierRoot1" presStyleCnt="0"/>
      <dgm:spPr/>
    </dgm:pt>
    <dgm:pt modelId="{0C606022-4FF6-48E2-88DB-F75133965652}" type="pres">
      <dgm:prSet presAssocID="{A27EE042-1AA6-476B-8651-B485EC4134F9}" presName="composite" presStyleCnt="0"/>
      <dgm:spPr/>
    </dgm:pt>
    <dgm:pt modelId="{4AC3180B-4F6E-4DA7-BD28-A847FD8FF136}" type="pres">
      <dgm:prSet presAssocID="{A27EE042-1AA6-476B-8651-B485EC4134F9}" presName="background" presStyleLbl="node0" presStyleIdx="2" presStyleCnt="3"/>
      <dgm:spPr/>
    </dgm:pt>
    <dgm:pt modelId="{75F1B373-D1D2-4308-8089-312A2507E775}" type="pres">
      <dgm:prSet presAssocID="{A27EE042-1AA6-476B-8651-B485EC4134F9}" presName="text" presStyleLbl="fgAcc0" presStyleIdx="2" presStyleCnt="3">
        <dgm:presLayoutVars>
          <dgm:chPref val="3"/>
        </dgm:presLayoutVars>
      </dgm:prSet>
      <dgm:spPr/>
    </dgm:pt>
    <dgm:pt modelId="{1E8D2390-0B2D-4E28-A30A-05E94E4AB561}" type="pres">
      <dgm:prSet presAssocID="{A27EE042-1AA6-476B-8651-B485EC4134F9}" presName="hierChild2" presStyleCnt="0"/>
      <dgm:spPr/>
    </dgm:pt>
  </dgm:ptLst>
  <dgm:cxnLst>
    <dgm:cxn modelId="{3D7A7C1D-857E-4AA3-A1CF-B7EEBDAB5A49}" type="presOf" srcId="{A27EE042-1AA6-476B-8651-B485EC4134F9}" destId="{75F1B373-D1D2-4308-8089-312A2507E775}" srcOrd="0" destOrd="0" presId="urn:microsoft.com/office/officeart/2005/8/layout/hierarchy1"/>
    <dgm:cxn modelId="{3416AF69-8434-4948-87F8-B92BA6192E06}" srcId="{D82E6716-7F9F-4914-8538-FACEC9FBA4D9}" destId="{A27EE042-1AA6-476B-8651-B485EC4134F9}" srcOrd="2" destOrd="0" parTransId="{0BD81329-CBB6-4577-972D-97DF28AFDDB7}" sibTransId="{43EFF14E-213B-4756-9A88-FE3271591C19}"/>
    <dgm:cxn modelId="{E3901D6E-5233-4417-B950-8173528EA9DF}" type="presOf" srcId="{D82E6716-7F9F-4914-8538-FACEC9FBA4D9}" destId="{2F35135F-B51E-4FC9-99B2-14DF67FFE142}" srcOrd="0" destOrd="0" presId="urn:microsoft.com/office/officeart/2005/8/layout/hierarchy1"/>
    <dgm:cxn modelId="{94D058BC-1ECD-4EA7-B027-08C705F166EE}" srcId="{D82E6716-7F9F-4914-8538-FACEC9FBA4D9}" destId="{38E26A53-A05B-46DC-BCF5-8182333656E6}" srcOrd="0" destOrd="0" parTransId="{F1BFB764-7FA2-41EF-AFF2-770A4611E468}" sibTransId="{A861D4A7-931D-4498-B3E1-6FFF214CD915}"/>
    <dgm:cxn modelId="{9EE040D0-7CC4-4F74-852F-8FF67FC44DEA}" type="presOf" srcId="{38E26A53-A05B-46DC-BCF5-8182333656E6}" destId="{BD98DD7F-7566-4242-9967-6B0802996232}" srcOrd="0" destOrd="0" presId="urn:microsoft.com/office/officeart/2005/8/layout/hierarchy1"/>
    <dgm:cxn modelId="{A4ED80FD-6C15-41A1-852C-E136FD125180}" srcId="{D82E6716-7F9F-4914-8538-FACEC9FBA4D9}" destId="{4B3390B8-3ACA-44C0-8068-F3A46BA14E6A}" srcOrd="1" destOrd="0" parTransId="{01B806A6-A76B-4519-B5C8-4A25D83EEC5C}" sibTransId="{C9CC6F22-B985-4024-B005-9B0A301E0206}"/>
    <dgm:cxn modelId="{92FC3EFF-CC12-4783-81ED-76534D5B3ACE}" type="presOf" srcId="{4B3390B8-3ACA-44C0-8068-F3A46BA14E6A}" destId="{D72513DB-876F-4DC8-8908-D88B5D13C162}" srcOrd="0" destOrd="0" presId="urn:microsoft.com/office/officeart/2005/8/layout/hierarchy1"/>
    <dgm:cxn modelId="{87F93BAA-B12E-4978-9884-D72C0551516F}" type="presParOf" srcId="{2F35135F-B51E-4FC9-99B2-14DF67FFE142}" destId="{399C3D66-0826-4816-B2FB-F990E677875B}" srcOrd="0" destOrd="0" presId="urn:microsoft.com/office/officeart/2005/8/layout/hierarchy1"/>
    <dgm:cxn modelId="{B4D5038A-740F-45EE-9A04-771F0BD36A14}" type="presParOf" srcId="{399C3D66-0826-4816-B2FB-F990E677875B}" destId="{383ACEA4-66E4-41C8-8A70-2F160B8B21DE}" srcOrd="0" destOrd="0" presId="urn:microsoft.com/office/officeart/2005/8/layout/hierarchy1"/>
    <dgm:cxn modelId="{307FD5AA-6349-49F2-A6D5-77B38A84C7F6}" type="presParOf" srcId="{383ACEA4-66E4-41C8-8A70-2F160B8B21DE}" destId="{4FC2EDFA-29DA-459B-9F8D-6BB826487EB6}" srcOrd="0" destOrd="0" presId="urn:microsoft.com/office/officeart/2005/8/layout/hierarchy1"/>
    <dgm:cxn modelId="{9AD0DD8E-97D8-42B8-8AF6-7BFD3FBDC682}" type="presParOf" srcId="{383ACEA4-66E4-41C8-8A70-2F160B8B21DE}" destId="{BD98DD7F-7566-4242-9967-6B0802996232}" srcOrd="1" destOrd="0" presId="urn:microsoft.com/office/officeart/2005/8/layout/hierarchy1"/>
    <dgm:cxn modelId="{8CD21EE6-A5C7-452C-8763-822B3898EB62}" type="presParOf" srcId="{399C3D66-0826-4816-B2FB-F990E677875B}" destId="{C89D9DD3-A821-4F2C-A83F-BCCF6DB4D126}" srcOrd="1" destOrd="0" presId="urn:microsoft.com/office/officeart/2005/8/layout/hierarchy1"/>
    <dgm:cxn modelId="{7B62DCDD-835A-4018-931A-0812A2C95E04}" type="presParOf" srcId="{2F35135F-B51E-4FC9-99B2-14DF67FFE142}" destId="{FCD6683B-4EE7-4305-BB91-1255B9754556}" srcOrd="1" destOrd="0" presId="urn:microsoft.com/office/officeart/2005/8/layout/hierarchy1"/>
    <dgm:cxn modelId="{5BBB798B-9217-449F-9DFF-6C8FA0946F11}" type="presParOf" srcId="{FCD6683B-4EE7-4305-BB91-1255B9754556}" destId="{C63172C6-41E7-4705-B672-5FC3B72F6BC4}" srcOrd="0" destOrd="0" presId="urn:microsoft.com/office/officeart/2005/8/layout/hierarchy1"/>
    <dgm:cxn modelId="{28F80AED-219B-484B-BBD5-6C3E68EF3B16}" type="presParOf" srcId="{C63172C6-41E7-4705-B672-5FC3B72F6BC4}" destId="{9E842EBE-D04F-4C2D-B34D-EDA77378B150}" srcOrd="0" destOrd="0" presId="urn:microsoft.com/office/officeart/2005/8/layout/hierarchy1"/>
    <dgm:cxn modelId="{B643A5A3-8112-4CF1-8655-190A1A9CEB42}" type="presParOf" srcId="{C63172C6-41E7-4705-B672-5FC3B72F6BC4}" destId="{D72513DB-876F-4DC8-8908-D88B5D13C162}" srcOrd="1" destOrd="0" presId="urn:microsoft.com/office/officeart/2005/8/layout/hierarchy1"/>
    <dgm:cxn modelId="{704E5553-FA5E-41DF-8D3A-D2DD128986FB}" type="presParOf" srcId="{FCD6683B-4EE7-4305-BB91-1255B9754556}" destId="{8569B413-B9DA-48E5-A314-5F639D5D91E3}" srcOrd="1" destOrd="0" presId="urn:microsoft.com/office/officeart/2005/8/layout/hierarchy1"/>
    <dgm:cxn modelId="{EE8AB7AB-F67F-485D-B457-A0560BA3E471}" type="presParOf" srcId="{2F35135F-B51E-4FC9-99B2-14DF67FFE142}" destId="{61104C39-011D-4FCE-8584-1D0BE7727E5D}" srcOrd="2" destOrd="0" presId="urn:microsoft.com/office/officeart/2005/8/layout/hierarchy1"/>
    <dgm:cxn modelId="{0C75B650-BDDF-421B-BC1C-96C4B6D094BE}" type="presParOf" srcId="{61104C39-011D-4FCE-8584-1D0BE7727E5D}" destId="{0C606022-4FF6-48E2-88DB-F75133965652}" srcOrd="0" destOrd="0" presId="urn:microsoft.com/office/officeart/2005/8/layout/hierarchy1"/>
    <dgm:cxn modelId="{1D1233BD-C945-4A33-8241-26AAF83117C9}" type="presParOf" srcId="{0C606022-4FF6-48E2-88DB-F75133965652}" destId="{4AC3180B-4F6E-4DA7-BD28-A847FD8FF136}" srcOrd="0" destOrd="0" presId="urn:microsoft.com/office/officeart/2005/8/layout/hierarchy1"/>
    <dgm:cxn modelId="{237BD4DF-578D-49E2-A07D-27CA112BC601}" type="presParOf" srcId="{0C606022-4FF6-48E2-88DB-F75133965652}" destId="{75F1B373-D1D2-4308-8089-312A2507E775}" srcOrd="1" destOrd="0" presId="urn:microsoft.com/office/officeart/2005/8/layout/hierarchy1"/>
    <dgm:cxn modelId="{5FBFE767-929C-4BFF-BFDF-A194B1977669}" type="presParOf" srcId="{61104C39-011D-4FCE-8584-1D0BE7727E5D}" destId="{1E8D2390-0B2D-4E28-A30A-05E94E4AB5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FFE6C-B871-4862-A449-3504D317EDE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7AC0B2-036C-475E-B406-4DF2DC28C711}">
      <dgm:prSet/>
      <dgm:spPr/>
      <dgm:t>
        <a:bodyPr/>
        <a:lstStyle/>
        <a:p>
          <a:r>
            <a:rPr lang="en-US"/>
            <a:t>Employees should feel free to pass off the pager to someone else if unexpected situations arise</a:t>
          </a:r>
        </a:p>
      </dgm:t>
    </dgm:pt>
    <dgm:pt modelId="{BF8A46EA-BB75-4B3E-B6C8-8EB4C2B81620}" type="parTrans" cxnId="{E29A3E1E-F526-407D-B34C-99CD93D8C03A}">
      <dgm:prSet/>
      <dgm:spPr/>
      <dgm:t>
        <a:bodyPr/>
        <a:lstStyle/>
        <a:p>
          <a:endParaRPr lang="en-US"/>
        </a:p>
      </dgm:t>
    </dgm:pt>
    <dgm:pt modelId="{511DAFDD-1765-4D0D-AF88-550AA2DA12A0}" type="sibTrans" cxnId="{E29A3E1E-F526-407D-B34C-99CD93D8C03A}">
      <dgm:prSet/>
      <dgm:spPr/>
      <dgm:t>
        <a:bodyPr/>
        <a:lstStyle/>
        <a:p>
          <a:endParaRPr lang="en-US"/>
        </a:p>
      </dgm:t>
    </dgm:pt>
    <dgm:pt modelId="{2C0648AF-5CD2-4F41-816B-C90A7DDBC672}">
      <dgm:prSet/>
      <dgm:spPr/>
      <dgm:t>
        <a:bodyPr/>
        <a:lstStyle/>
        <a:p>
          <a:r>
            <a:rPr lang="en-US"/>
            <a:t>Whether they’re headed to the gym, with their kids, taking a walk, allowing them these few hours can help employees feel protected and supported in their work environment</a:t>
          </a:r>
        </a:p>
      </dgm:t>
    </dgm:pt>
    <dgm:pt modelId="{27FC51EB-4947-49C9-B826-D41CABE240D9}" type="parTrans" cxnId="{F3CC612D-40C8-4E73-9F00-267C358D25D6}">
      <dgm:prSet/>
      <dgm:spPr/>
      <dgm:t>
        <a:bodyPr/>
        <a:lstStyle/>
        <a:p>
          <a:endParaRPr lang="en-US"/>
        </a:p>
      </dgm:t>
    </dgm:pt>
    <dgm:pt modelId="{A01B6055-BA39-4D73-ABB4-2D0E0F3B413E}" type="sibTrans" cxnId="{F3CC612D-40C8-4E73-9F00-267C358D25D6}">
      <dgm:prSet/>
      <dgm:spPr/>
      <dgm:t>
        <a:bodyPr/>
        <a:lstStyle/>
        <a:p>
          <a:endParaRPr lang="en-US"/>
        </a:p>
      </dgm:t>
    </dgm:pt>
    <dgm:pt modelId="{8AF1B254-CA2A-4B7D-8A95-7C859162273B}">
      <dgm:prSet/>
      <dgm:spPr/>
      <dgm:t>
        <a:bodyPr/>
        <a:lstStyle/>
        <a:p>
          <a:r>
            <a:rPr lang="en-US"/>
            <a:t>If a team member has finished dealing with a difficult incident, other members should assist and cover them for a while so that they can rest</a:t>
          </a:r>
        </a:p>
      </dgm:t>
    </dgm:pt>
    <dgm:pt modelId="{4618384A-AD75-485D-81CB-8E40A2D11850}" type="parTrans" cxnId="{30633BB3-4D3F-497B-87EB-BF7AF8558EEC}">
      <dgm:prSet/>
      <dgm:spPr/>
      <dgm:t>
        <a:bodyPr/>
        <a:lstStyle/>
        <a:p>
          <a:endParaRPr lang="en-US"/>
        </a:p>
      </dgm:t>
    </dgm:pt>
    <dgm:pt modelId="{6380FBC3-97AC-473A-9984-0FA3D1139C93}" type="sibTrans" cxnId="{30633BB3-4D3F-497B-87EB-BF7AF8558EEC}">
      <dgm:prSet/>
      <dgm:spPr/>
      <dgm:t>
        <a:bodyPr/>
        <a:lstStyle/>
        <a:p>
          <a:endParaRPr lang="en-US"/>
        </a:p>
      </dgm:t>
    </dgm:pt>
    <dgm:pt modelId="{9D4C9023-52BC-4E02-837B-CC3C81C3C665}" type="pres">
      <dgm:prSet presAssocID="{E98FFE6C-B871-4862-A449-3504D317EDED}" presName="vert0" presStyleCnt="0">
        <dgm:presLayoutVars>
          <dgm:dir/>
          <dgm:animOne val="branch"/>
          <dgm:animLvl val="lvl"/>
        </dgm:presLayoutVars>
      </dgm:prSet>
      <dgm:spPr/>
    </dgm:pt>
    <dgm:pt modelId="{5D010619-956F-47B7-B6A3-7978D547DCAD}" type="pres">
      <dgm:prSet presAssocID="{1F7AC0B2-036C-475E-B406-4DF2DC28C711}" presName="thickLine" presStyleLbl="alignNode1" presStyleIdx="0" presStyleCnt="3"/>
      <dgm:spPr/>
    </dgm:pt>
    <dgm:pt modelId="{EB95E895-1B58-4992-9613-BC8866F89B5E}" type="pres">
      <dgm:prSet presAssocID="{1F7AC0B2-036C-475E-B406-4DF2DC28C711}" presName="horz1" presStyleCnt="0"/>
      <dgm:spPr/>
    </dgm:pt>
    <dgm:pt modelId="{AA5D50BB-DC15-4056-8DA0-5175A0A67D88}" type="pres">
      <dgm:prSet presAssocID="{1F7AC0B2-036C-475E-B406-4DF2DC28C711}" presName="tx1" presStyleLbl="revTx" presStyleIdx="0" presStyleCnt="3"/>
      <dgm:spPr/>
    </dgm:pt>
    <dgm:pt modelId="{1E6EEF44-F535-425C-A791-4BF03BDF43D3}" type="pres">
      <dgm:prSet presAssocID="{1F7AC0B2-036C-475E-B406-4DF2DC28C711}" presName="vert1" presStyleCnt="0"/>
      <dgm:spPr/>
    </dgm:pt>
    <dgm:pt modelId="{93F062F9-4116-45CE-8590-4B018E4E5BCA}" type="pres">
      <dgm:prSet presAssocID="{2C0648AF-5CD2-4F41-816B-C90A7DDBC672}" presName="thickLine" presStyleLbl="alignNode1" presStyleIdx="1" presStyleCnt="3"/>
      <dgm:spPr/>
    </dgm:pt>
    <dgm:pt modelId="{3270476E-1876-40BD-9A2E-EABC0A849582}" type="pres">
      <dgm:prSet presAssocID="{2C0648AF-5CD2-4F41-816B-C90A7DDBC672}" presName="horz1" presStyleCnt="0"/>
      <dgm:spPr/>
    </dgm:pt>
    <dgm:pt modelId="{23B6DAE6-9528-4567-A753-0F8715E901A6}" type="pres">
      <dgm:prSet presAssocID="{2C0648AF-5CD2-4F41-816B-C90A7DDBC672}" presName="tx1" presStyleLbl="revTx" presStyleIdx="1" presStyleCnt="3"/>
      <dgm:spPr/>
    </dgm:pt>
    <dgm:pt modelId="{11E44062-57B0-4266-A6B5-DFF40966A35B}" type="pres">
      <dgm:prSet presAssocID="{2C0648AF-5CD2-4F41-816B-C90A7DDBC672}" presName="vert1" presStyleCnt="0"/>
      <dgm:spPr/>
    </dgm:pt>
    <dgm:pt modelId="{1D1F7C7D-B1C4-496E-801D-AA06E7788D38}" type="pres">
      <dgm:prSet presAssocID="{8AF1B254-CA2A-4B7D-8A95-7C859162273B}" presName="thickLine" presStyleLbl="alignNode1" presStyleIdx="2" presStyleCnt="3"/>
      <dgm:spPr/>
    </dgm:pt>
    <dgm:pt modelId="{0C655EA7-6080-4582-85A0-6D373ED306F6}" type="pres">
      <dgm:prSet presAssocID="{8AF1B254-CA2A-4B7D-8A95-7C859162273B}" presName="horz1" presStyleCnt="0"/>
      <dgm:spPr/>
    </dgm:pt>
    <dgm:pt modelId="{5A133E23-BAC5-4EC9-8358-235D0A234D33}" type="pres">
      <dgm:prSet presAssocID="{8AF1B254-CA2A-4B7D-8A95-7C859162273B}" presName="tx1" presStyleLbl="revTx" presStyleIdx="2" presStyleCnt="3"/>
      <dgm:spPr/>
    </dgm:pt>
    <dgm:pt modelId="{57EF52B2-7439-46CE-8F16-9271A48552D2}" type="pres">
      <dgm:prSet presAssocID="{8AF1B254-CA2A-4B7D-8A95-7C859162273B}" presName="vert1" presStyleCnt="0"/>
      <dgm:spPr/>
    </dgm:pt>
  </dgm:ptLst>
  <dgm:cxnLst>
    <dgm:cxn modelId="{A892730C-C70F-4581-A862-20466982744A}" type="presOf" srcId="{2C0648AF-5CD2-4F41-816B-C90A7DDBC672}" destId="{23B6DAE6-9528-4567-A753-0F8715E901A6}" srcOrd="0" destOrd="0" presId="urn:microsoft.com/office/officeart/2008/layout/LinedList"/>
    <dgm:cxn modelId="{A437A711-EEBB-4A9D-BF40-F5D834917608}" type="presOf" srcId="{8AF1B254-CA2A-4B7D-8A95-7C859162273B}" destId="{5A133E23-BAC5-4EC9-8358-235D0A234D33}" srcOrd="0" destOrd="0" presId="urn:microsoft.com/office/officeart/2008/layout/LinedList"/>
    <dgm:cxn modelId="{E29A3E1E-F526-407D-B34C-99CD93D8C03A}" srcId="{E98FFE6C-B871-4862-A449-3504D317EDED}" destId="{1F7AC0B2-036C-475E-B406-4DF2DC28C711}" srcOrd="0" destOrd="0" parTransId="{BF8A46EA-BB75-4B3E-B6C8-8EB4C2B81620}" sibTransId="{511DAFDD-1765-4D0D-AF88-550AA2DA12A0}"/>
    <dgm:cxn modelId="{F3CC612D-40C8-4E73-9F00-267C358D25D6}" srcId="{E98FFE6C-B871-4862-A449-3504D317EDED}" destId="{2C0648AF-5CD2-4F41-816B-C90A7DDBC672}" srcOrd="1" destOrd="0" parTransId="{27FC51EB-4947-49C9-B826-D41CABE240D9}" sibTransId="{A01B6055-BA39-4D73-ABB4-2D0E0F3B413E}"/>
    <dgm:cxn modelId="{D4D50576-F7C0-4FDD-AFD5-59AABA440F22}" type="presOf" srcId="{E98FFE6C-B871-4862-A449-3504D317EDED}" destId="{9D4C9023-52BC-4E02-837B-CC3C81C3C665}" srcOrd="0" destOrd="0" presId="urn:microsoft.com/office/officeart/2008/layout/LinedList"/>
    <dgm:cxn modelId="{30633BB3-4D3F-497B-87EB-BF7AF8558EEC}" srcId="{E98FFE6C-B871-4862-A449-3504D317EDED}" destId="{8AF1B254-CA2A-4B7D-8A95-7C859162273B}" srcOrd="2" destOrd="0" parTransId="{4618384A-AD75-485D-81CB-8E40A2D11850}" sibTransId="{6380FBC3-97AC-473A-9984-0FA3D1139C93}"/>
    <dgm:cxn modelId="{0FFF7AEF-C7B1-4276-B66B-496CED576175}" type="presOf" srcId="{1F7AC0B2-036C-475E-B406-4DF2DC28C711}" destId="{AA5D50BB-DC15-4056-8DA0-5175A0A67D88}" srcOrd="0" destOrd="0" presId="urn:microsoft.com/office/officeart/2008/layout/LinedList"/>
    <dgm:cxn modelId="{07ACF429-3C31-420E-B453-5BBC869E37B5}" type="presParOf" srcId="{9D4C9023-52BC-4E02-837B-CC3C81C3C665}" destId="{5D010619-956F-47B7-B6A3-7978D547DCAD}" srcOrd="0" destOrd="0" presId="urn:microsoft.com/office/officeart/2008/layout/LinedList"/>
    <dgm:cxn modelId="{1EDFC436-9B11-40F0-84A1-0F5DB0EA2FDF}" type="presParOf" srcId="{9D4C9023-52BC-4E02-837B-CC3C81C3C665}" destId="{EB95E895-1B58-4992-9613-BC8866F89B5E}" srcOrd="1" destOrd="0" presId="urn:microsoft.com/office/officeart/2008/layout/LinedList"/>
    <dgm:cxn modelId="{1E9CE7DC-07F5-4848-B8DA-484BA1065802}" type="presParOf" srcId="{EB95E895-1B58-4992-9613-BC8866F89B5E}" destId="{AA5D50BB-DC15-4056-8DA0-5175A0A67D88}" srcOrd="0" destOrd="0" presId="urn:microsoft.com/office/officeart/2008/layout/LinedList"/>
    <dgm:cxn modelId="{1CF5F79F-6132-4ECE-96E1-3C5D3ABB6C1D}" type="presParOf" srcId="{EB95E895-1B58-4992-9613-BC8866F89B5E}" destId="{1E6EEF44-F535-425C-A791-4BF03BDF43D3}" srcOrd="1" destOrd="0" presId="urn:microsoft.com/office/officeart/2008/layout/LinedList"/>
    <dgm:cxn modelId="{B56262BE-CF9D-4171-9325-845BABD8BC9F}" type="presParOf" srcId="{9D4C9023-52BC-4E02-837B-CC3C81C3C665}" destId="{93F062F9-4116-45CE-8590-4B018E4E5BCA}" srcOrd="2" destOrd="0" presId="urn:microsoft.com/office/officeart/2008/layout/LinedList"/>
    <dgm:cxn modelId="{56688E2F-C07D-438C-A99F-EC722C770220}" type="presParOf" srcId="{9D4C9023-52BC-4E02-837B-CC3C81C3C665}" destId="{3270476E-1876-40BD-9A2E-EABC0A849582}" srcOrd="3" destOrd="0" presId="urn:microsoft.com/office/officeart/2008/layout/LinedList"/>
    <dgm:cxn modelId="{3F17A402-8A5E-404A-AAD5-6D92F445CF5F}" type="presParOf" srcId="{3270476E-1876-40BD-9A2E-EABC0A849582}" destId="{23B6DAE6-9528-4567-A753-0F8715E901A6}" srcOrd="0" destOrd="0" presId="urn:microsoft.com/office/officeart/2008/layout/LinedList"/>
    <dgm:cxn modelId="{1E1C3391-F251-4849-8DD8-C9629189CAA2}" type="presParOf" srcId="{3270476E-1876-40BD-9A2E-EABC0A849582}" destId="{11E44062-57B0-4266-A6B5-DFF40966A35B}" srcOrd="1" destOrd="0" presId="urn:microsoft.com/office/officeart/2008/layout/LinedList"/>
    <dgm:cxn modelId="{99E546EB-E7CC-48CE-967A-A71BB0CD2AE6}" type="presParOf" srcId="{9D4C9023-52BC-4E02-837B-CC3C81C3C665}" destId="{1D1F7C7D-B1C4-496E-801D-AA06E7788D38}" srcOrd="4" destOrd="0" presId="urn:microsoft.com/office/officeart/2008/layout/LinedList"/>
    <dgm:cxn modelId="{B0E49FF7-80D9-493B-906F-ACB5DC193D86}" type="presParOf" srcId="{9D4C9023-52BC-4E02-837B-CC3C81C3C665}" destId="{0C655EA7-6080-4582-85A0-6D373ED306F6}" srcOrd="5" destOrd="0" presId="urn:microsoft.com/office/officeart/2008/layout/LinedList"/>
    <dgm:cxn modelId="{732866B5-7901-4169-AEB9-58D9BFB39074}" type="presParOf" srcId="{0C655EA7-6080-4582-85A0-6D373ED306F6}" destId="{5A133E23-BAC5-4EC9-8358-235D0A234D33}" srcOrd="0" destOrd="0" presId="urn:microsoft.com/office/officeart/2008/layout/LinedList"/>
    <dgm:cxn modelId="{332F08F5-7488-4C93-9BB3-59FBF0E22966}" type="presParOf" srcId="{0C655EA7-6080-4582-85A0-6D373ED306F6}" destId="{57EF52B2-7439-46CE-8F16-9271A48552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21F9CC-03DF-45C5-8F07-1F51479677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23BB1C-C7E4-4075-AA6E-178ED277E0AD}">
      <dgm:prSet/>
      <dgm:spPr/>
      <dgm:t>
        <a:bodyPr/>
        <a:lstStyle/>
        <a:p>
          <a:r>
            <a:rPr lang="en-US"/>
            <a:t>It’s very important to put a lot of thought into your on-call rotation</a:t>
          </a:r>
        </a:p>
      </dgm:t>
    </dgm:pt>
    <dgm:pt modelId="{D9A299AA-A70A-485F-9581-B44C8ED59C78}" type="parTrans" cxnId="{8EC02A4F-BBFE-4773-9155-083441323FE6}">
      <dgm:prSet/>
      <dgm:spPr/>
      <dgm:t>
        <a:bodyPr/>
        <a:lstStyle/>
        <a:p>
          <a:endParaRPr lang="en-US"/>
        </a:p>
      </dgm:t>
    </dgm:pt>
    <dgm:pt modelId="{705CC046-DAE4-4066-ACEA-F03FB0E56697}" type="sibTrans" cxnId="{8EC02A4F-BBFE-4773-9155-083441323FE6}">
      <dgm:prSet/>
      <dgm:spPr/>
      <dgm:t>
        <a:bodyPr/>
        <a:lstStyle/>
        <a:p>
          <a:endParaRPr lang="en-US"/>
        </a:p>
      </dgm:t>
    </dgm:pt>
    <dgm:pt modelId="{F763D550-EDD9-4FDE-870B-3DC437749D9D}">
      <dgm:prSet/>
      <dgm:spPr/>
      <dgm:t>
        <a:bodyPr/>
        <a:lstStyle/>
        <a:p>
          <a:r>
            <a:rPr lang="en-US"/>
            <a:t>Scheduling and training play a big role in your schedule and should not be put off until last minute</a:t>
          </a:r>
        </a:p>
      </dgm:t>
    </dgm:pt>
    <dgm:pt modelId="{F5E100CF-4574-466A-ACD9-92E7F21475AA}" type="parTrans" cxnId="{4D88BBE3-797B-47B5-A820-DA04D533E7A9}">
      <dgm:prSet/>
      <dgm:spPr/>
      <dgm:t>
        <a:bodyPr/>
        <a:lstStyle/>
        <a:p>
          <a:endParaRPr lang="en-US"/>
        </a:p>
      </dgm:t>
    </dgm:pt>
    <dgm:pt modelId="{CA5E439D-798E-4C73-9F66-AFE7ED15CE17}" type="sibTrans" cxnId="{4D88BBE3-797B-47B5-A820-DA04D533E7A9}">
      <dgm:prSet/>
      <dgm:spPr/>
      <dgm:t>
        <a:bodyPr/>
        <a:lstStyle/>
        <a:p>
          <a:endParaRPr lang="en-US"/>
        </a:p>
      </dgm:t>
    </dgm:pt>
    <dgm:pt modelId="{6305FBE9-2B87-4F98-882A-B1159DE2167A}">
      <dgm:prSet/>
      <dgm:spPr/>
      <dgm:t>
        <a:bodyPr/>
        <a:lstStyle/>
        <a:p>
          <a:r>
            <a:rPr lang="en-US"/>
            <a:t>Planning ahead allows you to give your employees more confidence and not feel like you’re just throwing them into it and telling them good luck</a:t>
          </a:r>
        </a:p>
      </dgm:t>
    </dgm:pt>
    <dgm:pt modelId="{C8ABDE11-EA16-4827-AF89-A9611E4A959B}" type="parTrans" cxnId="{0D8C110B-AE86-45AA-A07A-85D4326DB819}">
      <dgm:prSet/>
      <dgm:spPr/>
      <dgm:t>
        <a:bodyPr/>
        <a:lstStyle/>
        <a:p>
          <a:endParaRPr lang="en-US"/>
        </a:p>
      </dgm:t>
    </dgm:pt>
    <dgm:pt modelId="{717AE3B1-E69F-44BF-A8A0-48394A10E879}" type="sibTrans" cxnId="{0D8C110B-AE86-45AA-A07A-85D4326DB819}">
      <dgm:prSet/>
      <dgm:spPr/>
      <dgm:t>
        <a:bodyPr/>
        <a:lstStyle/>
        <a:p>
          <a:endParaRPr lang="en-US"/>
        </a:p>
      </dgm:t>
    </dgm:pt>
    <dgm:pt modelId="{E7BBF2AA-72C6-4EA3-A2E8-A2120BD85004}">
      <dgm:prSet/>
      <dgm:spPr/>
      <dgm:t>
        <a:bodyPr/>
        <a:lstStyle/>
        <a:p>
          <a:r>
            <a:rPr lang="en-US"/>
            <a:t>This helps the team feel more positive and cohesive overall</a:t>
          </a:r>
        </a:p>
      </dgm:t>
    </dgm:pt>
    <dgm:pt modelId="{131B782A-C58B-4E13-A4CA-F03E776C0DCA}" type="parTrans" cxnId="{50F8AAAD-35AE-44D2-A50A-17CD1989C4B8}">
      <dgm:prSet/>
      <dgm:spPr/>
      <dgm:t>
        <a:bodyPr/>
        <a:lstStyle/>
        <a:p>
          <a:endParaRPr lang="en-US"/>
        </a:p>
      </dgm:t>
    </dgm:pt>
    <dgm:pt modelId="{A44DADFC-AEC7-4CB8-BB7E-819B551C1A86}" type="sibTrans" cxnId="{50F8AAAD-35AE-44D2-A50A-17CD1989C4B8}">
      <dgm:prSet/>
      <dgm:spPr/>
      <dgm:t>
        <a:bodyPr/>
        <a:lstStyle/>
        <a:p>
          <a:endParaRPr lang="en-US"/>
        </a:p>
      </dgm:t>
    </dgm:pt>
    <dgm:pt modelId="{C59A3A08-A65F-41FF-9E41-ACD0B239BEF3}" type="pres">
      <dgm:prSet presAssocID="{0321F9CC-03DF-45C5-8F07-1F51479677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C359D5-9F35-4C3E-8309-7D0399FFA591}" type="pres">
      <dgm:prSet presAssocID="{9823BB1C-C7E4-4075-AA6E-178ED277E0AD}" presName="hierRoot1" presStyleCnt="0"/>
      <dgm:spPr/>
    </dgm:pt>
    <dgm:pt modelId="{49F4EC3D-7189-4C93-92D8-C6F14C784A32}" type="pres">
      <dgm:prSet presAssocID="{9823BB1C-C7E4-4075-AA6E-178ED277E0AD}" presName="composite" presStyleCnt="0"/>
      <dgm:spPr/>
    </dgm:pt>
    <dgm:pt modelId="{A2FB0F62-E77D-4600-91E3-950B6DA241BA}" type="pres">
      <dgm:prSet presAssocID="{9823BB1C-C7E4-4075-AA6E-178ED277E0AD}" presName="background" presStyleLbl="node0" presStyleIdx="0" presStyleCnt="4"/>
      <dgm:spPr/>
    </dgm:pt>
    <dgm:pt modelId="{9DBD6CC9-EE96-418C-9479-C594F5CB3154}" type="pres">
      <dgm:prSet presAssocID="{9823BB1C-C7E4-4075-AA6E-178ED277E0AD}" presName="text" presStyleLbl="fgAcc0" presStyleIdx="0" presStyleCnt="4">
        <dgm:presLayoutVars>
          <dgm:chPref val="3"/>
        </dgm:presLayoutVars>
      </dgm:prSet>
      <dgm:spPr/>
    </dgm:pt>
    <dgm:pt modelId="{8411FA6B-5EFB-48EF-B85E-652750FBDA2D}" type="pres">
      <dgm:prSet presAssocID="{9823BB1C-C7E4-4075-AA6E-178ED277E0AD}" presName="hierChild2" presStyleCnt="0"/>
      <dgm:spPr/>
    </dgm:pt>
    <dgm:pt modelId="{CA422EE2-417D-4EFD-A77C-B9AA3B990F42}" type="pres">
      <dgm:prSet presAssocID="{F763D550-EDD9-4FDE-870B-3DC437749D9D}" presName="hierRoot1" presStyleCnt="0"/>
      <dgm:spPr/>
    </dgm:pt>
    <dgm:pt modelId="{C4EB88A7-8468-4259-B882-8A46A7F759D1}" type="pres">
      <dgm:prSet presAssocID="{F763D550-EDD9-4FDE-870B-3DC437749D9D}" presName="composite" presStyleCnt="0"/>
      <dgm:spPr/>
    </dgm:pt>
    <dgm:pt modelId="{B8A5FDB7-F7BA-47FB-93DA-5CADA8074B5A}" type="pres">
      <dgm:prSet presAssocID="{F763D550-EDD9-4FDE-870B-3DC437749D9D}" presName="background" presStyleLbl="node0" presStyleIdx="1" presStyleCnt="4"/>
      <dgm:spPr/>
    </dgm:pt>
    <dgm:pt modelId="{C504CB75-1C80-43D7-A2FA-7A5A0028E349}" type="pres">
      <dgm:prSet presAssocID="{F763D550-EDD9-4FDE-870B-3DC437749D9D}" presName="text" presStyleLbl="fgAcc0" presStyleIdx="1" presStyleCnt="4">
        <dgm:presLayoutVars>
          <dgm:chPref val="3"/>
        </dgm:presLayoutVars>
      </dgm:prSet>
      <dgm:spPr/>
    </dgm:pt>
    <dgm:pt modelId="{34535A21-543D-4B14-8E85-3AC1B8E11EAF}" type="pres">
      <dgm:prSet presAssocID="{F763D550-EDD9-4FDE-870B-3DC437749D9D}" presName="hierChild2" presStyleCnt="0"/>
      <dgm:spPr/>
    </dgm:pt>
    <dgm:pt modelId="{1AB24BF2-FD49-4981-A76C-3C12821F711E}" type="pres">
      <dgm:prSet presAssocID="{6305FBE9-2B87-4F98-882A-B1159DE2167A}" presName="hierRoot1" presStyleCnt="0"/>
      <dgm:spPr/>
    </dgm:pt>
    <dgm:pt modelId="{63A23FD9-473F-4256-8E18-D1A207668033}" type="pres">
      <dgm:prSet presAssocID="{6305FBE9-2B87-4F98-882A-B1159DE2167A}" presName="composite" presStyleCnt="0"/>
      <dgm:spPr/>
    </dgm:pt>
    <dgm:pt modelId="{FB782BD6-4636-44C2-8494-4C17440D4A6A}" type="pres">
      <dgm:prSet presAssocID="{6305FBE9-2B87-4F98-882A-B1159DE2167A}" presName="background" presStyleLbl="node0" presStyleIdx="2" presStyleCnt="4"/>
      <dgm:spPr/>
    </dgm:pt>
    <dgm:pt modelId="{5A358E6D-B2FE-4B29-B92E-00F098522E82}" type="pres">
      <dgm:prSet presAssocID="{6305FBE9-2B87-4F98-882A-B1159DE2167A}" presName="text" presStyleLbl="fgAcc0" presStyleIdx="2" presStyleCnt="4">
        <dgm:presLayoutVars>
          <dgm:chPref val="3"/>
        </dgm:presLayoutVars>
      </dgm:prSet>
      <dgm:spPr/>
    </dgm:pt>
    <dgm:pt modelId="{0D8854C0-41E3-4592-A217-3EF277E6B543}" type="pres">
      <dgm:prSet presAssocID="{6305FBE9-2B87-4F98-882A-B1159DE2167A}" presName="hierChild2" presStyleCnt="0"/>
      <dgm:spPr/>
    </dgm:pt>
    <dgm:pt modelId="{A2E8EB23-20AA-4B10-AD47-038D127E2BEE}" type="pres">
      <dgm:prSet presAssocID="{E7BBF2AA-72C6-4EA3-A2E8-A2120BD85004}" presName="hierRoot1" presStyleCnt="0"/>
      <dgm:spPr/>
    </dgm:pt>
    <dgm:pt modelId="{987CD784-F821-4273-A6F1-5B92339D80F2}" type="pres">
      <dgm:prSet presAssocID="{E7BBF2AA-72C6-4EA3-A2E8-A2120BD85004}" presName="composite" presStyleCnt="0"/>
      <dgm:spPr/>
    </dgm:pt>
    <dgm:pt modelId="{25C9EE55-A78F-400B-A09B-6DA91EF25CFF}" type="pres">
      <dgm:prSet presAssocID="{E7BBF2AA-72C6-4EA3-A2E8-A2120BD85004}" presName="background" presStyleLbl="node0" presStyleIdx="3" presStyleCnt="4"/>
      <dgm:spPr/>
    </dgm:pt>
    <dgm:pt modelId="{A7187E8D-CF14-4BD8-B778-3C5B255CC916}" type="pres">
      <dgm:prSet presAssocID="{E7BBF2AA-72C6-4EA3-A2E8-A2120BD85004}" presName="text" presStyleLbl="fgAcc0" presStyleIdx="3" presStyleCnt="4">
        <dgm:presLayoutVars>
          <dgm:chPref val="3"/>
        </dgm:presLayoutVars>
      </dgm:prSet>
      <dgm:spPr/>
    </dgm:pt>
    <dgm:pt modelId="{4C51EA39-2F09-4765-AB57-827A3DF8F92D}" type="pres">
      <dgm:prSet presAssocID="{E7BBF2AA-72C6-4EA3-A2E8-A2120BD85004}" presName="hierChild2" presStyleCnt="0"/>
      <dgm:spPr/>
    </dgm:pt>
  </dgm:ptLst>
  <dgm:cxnLst>
    <dgm:cxn modelId="{DCCC4405-B1D9-4097-A31B-6937EE1B9700}" type="presOf" srcId="{9823BB1C-C7E4-4075-AA6E-178ED277E0AD}" destId="{9DBD6CC9-EE96-418C-9479-C594F5CB3154}" srcOrd="0" destOrd="0" presId="urn:microsoft.com/office/officeart/2005/8/layout/hierarchy1"/>
    <dgm:cxn modelId="{0D8C110B-AE86-45AA-A07A-85D4326DB819}" srcId="{0321F9CC-03DF-45C5-8F07-1F51479677D9}" destId="{6305FBE9-2B87-4F98-882A-B1159DE2167A}" srcOrd="2" destOrd="0" parTransId="{C8ABDE11-EA16-4827-AF89-A9611E4A959B}" sibTransId="{717AE3B1-E69F-44BF-A8A0-48394A10E879}"/>
    <dgm:cxn modelId="{08CFA80C-BA63-4E21-924C-E277E18B97E3}" type="presOf" srcId="{0321F9CC-03DF-45C5-8F07-1F51479677D9}" destId="{C59A3A08-A65F-41FF-9E41-ACD0B239BEF3}" srcOrd="0" destOrd="0" presId="urn:microsoft.com/office/officeart/2005/8/layout/hierarchy1"/>
    <dgm:cxn modelId="{300A0033-85F3-4097-AFC1-56D47B4228FD}" type="presOf" srcId="{E7BBF2AA-72C6-4EA3-A2E8-A2120BD85004}" destId="{A7187E8D-CF14-4BD8-B778-3C5B255CC916}" srcOrd="0" destOrd="0" presId="urn:microsoft.com/office/officeart/2005/8/layout/hierarchy1"/>
    <dgm:cxn modelId="{8EC02A4F-BBFE-4773-9155-083441323FE6}" srcId="{0321F9CC-03DF-45C5-8F07-1F51479677D9}" destId="{9823BB1C-C7E4-4075-AA6E-178ED277E0AD}" srcOrd="0" destOrd="0" parTransId="{D9A299AA-A70A-485F-9581-B44C8ED59C78}" sibTransId="{705CC046-DAE4-4066-ACEA-F03FB0E56697}"/>
    <dgm:cxn modelId="{03896794-B4A9-4CC5-AF08-A58FBBC43BD8}" type="presOf" srcId="{F763D550-EDD9-4FDE-870B-3DC437749D9D}" destId="{C504CB75-1C80-43D7-A2FA-7A5A0028E349}" srcOrd="0" destOrd="0" presId="urn:microsoft.com/office/officeart/2005/8/layout/hierarchy1"/>
    <dgm:cxn modelId="{50F8AAAD-35AE-44D2-A50A-17CD1989C4B8}" srcId="{0321F9CC-03DF-45C5-8F07-1F51479677D9}" destId="{E7BBF2AA-72C6-4EA3-A2E8-A2120BD85004}" srcOrd="3" destOrd="0" parTransId="{131B782A-C58B-4E13-A4CA-F03E776C0DCA}" sibTransId="{A44DADFC-AEC7-4CB8-BB7E-819B551C1A86}"/>
    <dgm:cxn modelId="{3EC2B7CE-DA8F-4C29-AFCD-CBC3F8C71FD0}" type="presOf" srcId="{6305FBE9-2B87-4F98-882A-B1159DE2167A}" destId="{5A358E6D-B2FE-4B29-B92E-00F098522E82}" srcOrd="0" destOrd="0" presId="urn:microsoft.com/office/officeart/2005/8/layout/hierarchy1"/>
    <dgm:cxn modelId="{4D88BBE3-797B-47B5-A820-DA04D533E7A9}" srcId="{0321F9CC-03DF-45C5-8F07-1F51479677D9}" destId="{F763D550-EDD9-4FDE-870B-3DC437749D9D}" srcOrd="1" destOrd="0" parTransId="{F5E100CF-4574-466A-ACD9-92E7F21475AA}" sibTransId="{CA5E439D-798E-4C73-9F66-AFE7ED15CE17}"/>
    <dgm:cxn modelId="{7A79BE41-13A4-4238-AF78-36B0989DF139}" type="presParOf" srcId="{C59A3A08-A65F-41FF-9E41-ACD0B239BEF3}" destId="{49C359D5-9F35-4C3E-8309-7D0399FFA591}" srcOrd="0" destOrd="0" presId="urn:microsoft.com/office/officeart/2005/8/layout/hierarchy1"/>
    <dgm:cxn modelId="{0A4C2592-0CF9-47D2-AEAA-0C0266FB1293}" type="presParOf" srcId="{49C359D5-9F35-4C3E-8309-7D0399FFA591}" destId="{49F4EC3D-7189-4C93-92D8-C6F14C784A32}" srcOrd="0" destOrd="0" presId="urn:microsoft.com/office/officeart/2005/8/layout/hierarchy1"/>
    <dgm:cxn modelId="{67436B1B-9DA1-4FF2-9807-1F13A722B79E}" type="presParOf" srcId="{49F4EC3D-7189-4C93-92D8-C6F14C784A32}" destId="{A2FB0F62-E77D-4600-91E3-950B6DA241BA}" srcOrd="0" destOrd="0" presId="urn:microsoft.com/office/officeart/2005/8/layout/hierarchy1"/>
    <dgm:cxn modelId="{44F6B269-2CB9-44C3-870C-1BB123668DE0}" type="presParOf" srcId="{49F4EC3D-7189-4C93-92D8-C6F14C784A32}" destId="{9DBD6CC9-EE96-418C-9479-C594F5CB3154}" srcOrd="1" destOrd="0" presId="urn:microsoft.com/office/officeart/2005/8/layout/hierarchy1"/>
    <dgm:cxn modelId="{1EA6A5A0-E511-4E38-BACF-F45617AD1CF1}" type="presParOf" srcId="{49C359D5-9F35-4C3E-8309-7D0399FFA591}" destId="{8411FA6B-5EFB-48EF-B85E-652750FBDA2D}" srcOrd="1" destOrd="0" presId="urn:microsoft.com/office/officeart/2005/8/layout/hierarchy1"/>
    <dgm:cxn modelId="{094AC662-2E32-4362-977B-D5F03EA1DDAA}" type="presParOf" srcId="{C59A3A08-A65F-41FF-9E41-ACD0B239BEF3}" destId="{CA422EE2-417D-4EFD-A77C-B9AA3B990F42}" srcOrd="1" destOrd="0" presId="urn:microsoft.com/office/officeart/2005/8/layout/hierarchy1"/>
    <dgm:cxn modelId="{EFC37140-FC92-4C46-9169-88F55ED0E737}" type="presParOf" srcId="{CA422EE2-417D-4EFD-A77C-B9AA3B990F42}" destId="{C4EB88A7-8468-4259-B882-8A46A7F759D1}" srcOrd="0" destOrd="0" presId="urn:microsoft.com/office/officeart/2005/8/layout/hierarchy1"/>
    <dgm:cxn modelId="{87715612-CE19-491C-9A93-6D1D3C3BA163}" type="presParOf" srcId="{C4EB88A7-8468-4259-B882-8A46A7F759D1}" destId="{B8A5FDB7-F7BA-47FB-93DA-5CADA8074B5A}" srcOrd="0" destOrd="0" presId="urn:microsoft.com/office/officeart/2005/8/layout/hierarchy1"/>
    <dgm:cxn modelId="{532E873C-87E9-478A-91B8-4DE9C52292DD}" type="presParOf" srcId="{C4EB88A7-8468-4259-B882-8A46A7F759D1}" destId="{C504CB75-1C80-43D7-A2FA-7A5A0028E349}" srcOrd="1" destOrd="0" presId="urn:microsoft.com/office/officeart/2005/8/layout/hierarchy1"/>
    <dgm:cxn modelId="{F8F92C29-5421-48D3-B831-46874898BA23}" type="presParOf" srcId="{CA422EE2-417D-4EFD-A77C-B9AA3B990F42}" destId="{34535A21-543D-4B14-8E85-3AC1B8E11EAF}" srcOrd="1" destOrd="0" presId="urn:microsoft.com/office/officeart/2005/8/layout/hierarchy1"/>
    <dgm:cxn modelId="{FC3C3BC8-ECB8-4ED8-920E-A66D3EEAE407}" type="presParOf" srcId="{C59A3A08-A65F-41FF-9E41-ACD0B239BEF3}" destId="{1AB24BF2-FD49-4981-A76C-3C12821F711E}" srcOrd="2" destOrd="0" presId="urn:microsoft.com/office/officeart/2005/8/layout/hierarchy1"/>
    <dgm:cxn modelId="{423FAA70-3FEA-4680-99B5-8DD0EDF76EF2}" type="presParOf" srcId="{1AB24BF2-FD49-4981-A76C-3C12821F711E}" destId="{63A23FD9-473F-4256-8E18-D1A207668033}" srcOrd="0" destOrd="0" presId="urn:microsoft.com/office/officeart/2005/8/layout/hierarchy1"/>
    <dgm:cxn modelId="{87107EB2-D3B3-4A22-A50B-B232B80B8B01}" type="presParOf" srcId="{63A23FD9-473F-4256-8E18-D1A207668033}" destId="{FB782BD6-4636-44C2-8494-4C17440D4A6A}" srcOrd="0" destOrd="0" presId="urn:microsoft.com/office/officeart/2005/8/layout/hierarchy1"/>
    <dgm:cxn modelId="{B60C1B1A-DF3C-43A5-B7BA-1E59B43BB5D0}" type="presParOf" srcId="{63A23FD9-473F-4256-8E18-D1A207668033}" destId="{5A358E6D-B2FE-4B29-B92E-00F098522E82}" srcOrd="1" destOrd="0" presId="urn:microsoft.com/office/officeart/2005/8/layout/hierarchy1"/>
    <dgm:cxn modelId="{DE62E703-4C17-4E2D-B398-254C278AA96E}" type="presParOf" srcId="{1AB24BF2-FD49-4981-A76C-3C12821F711E}" destId="{0D8854C0-41E3-4592-A217-3EF277E6B543}" srcOrd="1" destOrd="0" presId="urn:microsoft.com/office/officeart/2005/8/layout/hierarchy1"/>
    <dgm:cxn modelId="{09B40770-83C4-42D3-B88A-449F7853A857}" type="presParOf" srcId="{C59A3A08-A65F-41FF-9E41-ACD0B239BEF3}" destId="{A2E8EB23-20AA-4B10-AD47-038D127E2BEE}" srcOrd="3" destOrd="0" presId="urn:microsoft.com/office/officeart/2005/8/layout/hierarchy1"/>
    <dgm:cxn modelId="{10D35BE5-D7F6-4FE1-B037-3016D0C430C3}" type="presParOf" srcId="{A2E8EB23-20AA-4B10-AD47-038D127E2BEE}" destId="{987CD784-F821-4273-A6F1-5B92339D80F2}" srcOrd="0" destOrd="0" presId="urn:microsoft.com/office/officeart/2005/8/layout/hierarchy1"/>
    <dgm:cxn modelId="{2E618DCC-3839-44AD-A8D8-ABC66BD3C55F}" type="presParOf" srcId="{987CD784-F821-4273-A6F1-5B92339D80F2}" destId="{25C9EE55-A78F-400B-A09B-6DA91EF25CFF}" srcOrd="0" destOrd="0" presId="urn:microsoft.com/office/officeart/2005/8/layout/hierarchy1"/>
    <dgm:cxn modelId="{B8FCB805-5892-4214-9E47-C528D0220D17}" type="presParOf" srcId="{987CD784-F821-4273-A6F1-5B92339D80F2}" destId="{A7187E8D-CF14-4BD8-B778-3C5B255CC916}" srcOrd="1" destOrd="0" presId="urn:microsoft.com/office/officeart/2005/8/layout/hierarchy1"/>
    <dgm:cxn modelId="{3A33EF13-842A-413E-B121-D5D0E9175D04}" type="presParOf" srcId="{A2E8EB23-20AA-4B10-AD47-038D127E2BEE}" destId="{4C51EA39-2F09-4765-AB57-827A3DF8F9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21B6C-160F-43D2-BB89-BE3B821F81CA}">
      <dsp:nvSpPr>
        <dsp:cNvPr id="0" name=""/>
        <dsp:cNvSpPr/>
      </dsp:nvSpPr>
      <dsp:spPr>
        <a:xfrm>
          <a:off x="0" y="1497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E53DD-287E-4872-8183-F3C3316C7CD1}">
      <dsp:nvSpPr>
        <dsp:cNvPr id="0" name=""/>
        <dsp:cNvSpPr/>
      </dsp:nvSpPr>
      <dsp:spPr>
        <a:xfrm>
          <a:off x="193022" y="145067"/>
          <a:ext cx="350949" cy="35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220D5-507A-44EA-AD3A-62A72CB85FAE}">
      <dsp:nvSpPr>
        <dsp:cNvPr id="0" name=""/>
        <dsp:cNvSpPr/>
      </dsp:nvSpPr>
      <dsp:spPr>
        <a:xfrm>
          <a:off x="736994" y="1497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Equity and Balance</a:t>
          </a:r>
        </a:p>
      </dsp:txBody>
      <dsp:txXfrm>
        <a:off x="736994" y="1497"/>
        <a:ext cx="5187555" cy="638090"/>
      </dsp:txXfrm>
    </dsp:sp>
    <dsp:sp modelId="{5D5CFE07-395A-4ED8-A5C3-01C847B9156E}">
      <dsp:nvSpPr>
        <dsp:cNvPr id="0" name=""/>
        <dsp:cNvSpPr/>
      </dsp:nvSpPr>
      <dsp:spPr>
        <a:xfrm>
          <a:off x="0" y="799110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AB12E-0C6C-4BF2-966F-0ACC3EBF8546}">
      <dsp:nvSpPr>
        <dsp:cNvPr id="0" name=""/>
        <dsp:cNvSpPr/>
      </dsp:nvSpPr>
      <dsp:spPr>
        <a:xfrm>
          <a:off x="193022" y="942680"/>
          <a:ext cx="350949" cy="35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68211-DCD0-49CB-B730-017E4D18F08E}">
      <dsp:nvSpPr>
        <dsp:cNvPr id="0" name=""/>
        <dsp:cNvSpPr/>
      </dsp:nvSpPr>
      <dsp:spPr>
        <a:xfrm>
          <a:off x="736994" y="799110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Variety in Rotation Types</a:t>
          </a:r>
        </a:p>
      </dsp:txBody>
      <dsp:txXfrm>
        <a:off x="736994" y="799110"/>
        <a:ext cx="5187555" cy="638090"/>
      </dsp:txXfrm>
    </dsp:sp>
    <dsp:sp modelId="{5F585190-0065-44A1-8667-608476496AD0}">
      <dsp:nvSpPr>
        <dsp:cNvPr id="0" name=""/>
        <dsp:cNvSpPr/>
      </dsp:nvSpPr>
      <dsp:spPr>
        <a:xfrm>
          <a:off x="0" y="1596723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B85CF-75FC-40ED-BC05-C5F243A40FA7}">
      <dsp:nvSpPr>
        <dsp:cNvPr id="0" name=""/>
        <dsp:cNvSpPr/>
      </dsp:nvSpPr>
      <dsp:spPr>
        <a:xfrm>
          <a:off x="193022" y="1740293"/>
          <a:ext cx="350949" cy="35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2FC5F-06CD-4026-A120-45C03AC723E7}">
      <dsp:nvSpPr>
        <dsp:cNvPr id="0" name=""/>
        <dsp:cNvSpPr/>
      </dsp:nvSpPr>
      <dsp:spPr>
        <a:xfrm>
          <a:off x="736994" y="1596723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Openness and Communication</a:t>
          </a:r>
        </a:p>
      </dsp:txBody>
      <dsp:txXfrm>
        <a:off x="736994" y="1596723"/>
        <a:ext cx="5187555" cy="638090"/>
      </dsp:txXfrm>
    </dsp:sp>
    <dsp:sp modelId="{3D8C4BA7-AA23-4D57-BC8E-2D55FB3AD4BC}">
      <dsp:nvSpPr>
        <dsp:cNvPr id="0" name=""/>
        <dsp:cNvSpPr/>
      </dsp:nvSpPr>
      <dsp:spPr>
        <a:xfrm>
          <a:off x="0" y="2394336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DBA31-AE12-46F2-993D-118593402B25}">
      <dsp:nvSpPr>
        <dsp:cNvPr id="0" name=""/>
        <dsp:cNvSpPr/>
      </dsp:nvSpPr>
      <dsp:spPr>
        <a:xfrm>
          <a:off x="193022" y="2537906"/>
          <a:ext cx="350949" cy="350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DF1CB-114D-4F8E-88E7-62C2A7F2692B}">
      <dsp:nvSpPr>
        <dsp:cNvPr id="0" name=""/>
        <dsp:cNvSpPr/>
      </dsp:nvSpPr>
      <dsp:spPr>
        <a:xfrm>
          <a:off x="736994" y="2394336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Backup and Escalation</a:t>
          </a:r>
        </a:p>
      </dsp:txBody>
      <dsp:txXfrm>
        <a:off x="736994" y="2394336"/>
        <a:ext cx="5187555" cy="638090"/>
      </dsp:txXfrm>
    </dsp:sp>
    <dsp:sp modelId="{9B566E20-2A6A-4BC9-86C0-1D66AE6C633B}">
      <dsp:nvSpPr>
        <dsp:cNvPr id="0" name=""/>
        <dsp:cNvSpPr/>
      </dsp:nvSpPr>
      <dsp:spPr>
        <a:xfrm>
          <a:off x="0" y="3191949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7FA62-54B6-4C2D-8648-848E02E9348B}">
      <dsp:nvSpPr>
        <dsp:cNvPr id="0" name=""/>
        <dsp:cNvSpPr/>
      </dsp:nvSpPr>
      <dsp:spPr>
        <a:xfrm>
          <a:off x="193022" y="3335519"/>
          <a:ext cx="350949" cy="350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C5D61-87A8-4018-A54B-83720247A039}">
      <dsp:nvSpPr>
        <dsp:cNvPr id="0" name=""/>
        <dsp:cNvSpPr/>
      </dsp:nvSpPr>
      <dsp:spPr>
        <a:xfrm>
          <a:off x="736994" y="3191949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Training</a:t>
          </a:r>
        </a:p>
      </dsp:txBody>
      <dsp:txXfrm>
        <a:off x="736994" y="3191949"/>
        <a:ext cx="5187555" cy="638090"/>
      </dsp:txXfrm>
    </dsp:sp>
    <dsp:sp modelId="{7EA8DE97-300C-4C68-9699-A22F671A1C6C}">
      <dsp:nvSpPr>
        <dsp:cNvPr id="0" name=""/>
        <dsp:cNvSpPr/>
      </dsp:nvSpPr>
      <dsp:spPr>
        <a:xfrm>
          <a:off x="0" y="3989562"/>
          <a:ext cx="5924550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33549-F7D7-4C91-9834-3FF576FD8764}">
      <dsp:nvSpPr>
        <dsp:cNvPr id="0" name=""/>
        <dsp:cNvSpPr/>
      </dsp:nvSpPr>
      <dsp:spPr>
        <a:xfrm>
          <a:off x="193022" y="4133132"/>
          <a:ext cx="350949" cy="350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FE1BD-65C8-4DA5-AB02-0A194A851358}">
      <dsp:nvSpPr>
        <dsp:cNvPr id="0" name=""/>
        <dsp:cNvSpPr/>
      </dsp:nvSpPr>
      <dsp:spPr>
        <a:xfrm>
          <a:off x="736994" y="3989562"/>
          <a:ext cx="5187555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Planning Ahead</a:t>
          </a:r>
        </a:p>
      </dsp:txBody>
      <dsp:txXfrm>
        <a:off x="736994" y="3989562"/>
        <a:ext cx="5187555" cy="638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E6F58-9E49-43E1-B5D0-62F28CA17DCC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D6D44-A31B-4801-A332-3B8867DDF850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E5D2C-D748-4A2D-B2DB-3843D58730D8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important to get your teams feedback before creating the rotation schedule</a:t>
          </a:r>
        </a:p>
      </dsp:txBody>
      <dsp:txXfrm>
        <a:off x="1527246" y="565"/>
        <a:ext cx="4397303" cy="1322291"/>
      </dsp:txXfrm>
    </dsp:sp>
    <dsp:sp modelId="{8A18FC48-29D3-432E-95B3-4A8821965BA3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52C9B-646A-4ADF-8D15-1F6753F16044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F734A-2298-4FE8-B00E-0E7BA7DA9EE7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Availability, skills, and seniority should all be considered when creating a schedule to ensure an even distribution of duties</a:t>
          </a:r>
        </a:p>
      </dsp:txBody>
      <dsp:txXfrm>
        <a:off x="1527246" y="1653429"/>
        <a:ext cx="4397303" cy="1322291"/>
      </dsp:txXfrm>
    </dsp:sp>
    <dsp:sp modelId="{7E815900-6FE0-40A7-A930-AF4CEC29DCC5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2DC6-4F7A-46F3-9694-9BC6CA9780B9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DECDA-927A-4DB1-9EC1-03596723BE24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Employees shouldn’t be on call so frequently that they are experiencing burnout, but they should also not be so infrequent that they don’t remember how things work</a:t>
          </a:r>
        </a:p>
      </dsp:txBody>
      <dsp:txXfrm>
        <a:off x="1527246" y="3306293"/>
        <a:ext cx="4397303" cy="1322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2EDFA-29DA-459B-9F8D-6BB826487EB6}">
      <dsp:nvSpPr>
        <dsp:cNvPr id="0" name=""/>
        <dsp:cNvSpPr/>
      </dsp:nvSpPr>
      <dsp:spPr>
        <a:xfrm>
          <a:off x="0" y="769320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8DD7F-7566-4242-9967-6B0802996232}">
      <dsp:nvSpPr>
        <dsp:cNvPr id="0" name=""/>
        <dsp:cNvSpPr/>
      </dsp:nvSpPr>
      <dsp:spPr>
        <a:xfrm>
          <a:off x="323555" y="1076698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should reiterate to your employees that it is okay to not always know how to resolve every single incident</a:t>
          </a:r>
        </a:p>
      </dsp:txBody>
      <dsp:txXfrm>
        <a:off x="377714" y="1130857"/>
        <a:ext cx="2803677" cy="1740799"/>
      </dsp:txXfrm>
    </dsp:sp>
    <dsp:sp modelId="{9E842EBE-D04F-4C2D-B34D-EDA77378B150}">
      <dsp:nvSpPr>
        <dsp:cNvPr id="0" name=""/>
        <dsp:cNvSpPr/>
      </dsp:nvSpPr>
      <dsp:spPr>
        <a:xfrm>
          <a:off x="3559105" y="769320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513DB-876F-4DC8-8908-D88B5D13C162}">
      <dsp:nvSpPr>
        <dsp:cNvPr id="0" name=""/>
        <dsp:cNvSpPr/>
      </dsp:nvSpPr>
      <dsp:spPr>
        <a:xfrm>
          <a:off x="3882660" y="1076698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should have clear steps for escalation when a person does not know the resolution to an issue</a:t>
          </a:r>
        </a:p>
      </dsp:txBody>
      <dsp:txXfrm>
        <a:off x="3936819" y="1130857"/>
        <a:ext cx="2803677" cy="1740799"/>
      </dsp:txXfrm>
    </dsp:sp>
    <dsp:sp modelId="{4AC3180B-4F6E-4DA7-BD28-A847FD8FF136}">
      <dsp:nvSpPr>
        <dsp:cNvPr id="0" name=""/>
        <dsp:cNvSpPr/>
      </dsp:nvSpPr>
      <dsp:spPr>
        <a:xfrm>
          <a:off x="7118211" y="769320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1B373-D1D2-4308-8089-312A2507E775}">
      <dsp:nvSpPr>
        <dsp:cNvPr id="0" name=""/>
        <dsp:cNvSpPr/>
      </dsp:nvSpPr>
      <dsp:spPr>
        <a:xfrm>
          <a:off x="7441766" y="1076698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Employees should be encouraged to contact others in the event that they do not know how to handle an incident</a:t>
          </a:r>
        </a:p>
      </dsp:txBody>
      <dsp:txXfrm>
        <a:off x="7495925" y="1130857"/>
        <a:ext cx="2803677" cy="1740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10619-956F-47B7-B6A3-7978D547DCAD}">
      <dsp:nvSpPr>
        <dsp:cNvPr id="0" name=""/>
        <dsp:cNvSpPr/>
      </dsp:nvSpPr>
      <dsp:spPr>
        <a:xfrm>
          <a:off x="0" y="226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D50BB-DC15-4056-8DA0-5175A0A67D88}">
      <dsp:nvSpPr>
        <dsp:cNvPr id="0" name=""/>
        <dsp:cNvSpPr/>
      </dsp:nvSpPr>
      <dsp:spPr>
        <a:xfrm>
          <a:off x="0" y="2260"/>
          <a:ext cx="5924550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Employees should feel free to pass off the pager to someone else if unexpected situations arise</a:t>
          </a:r>
        </a:p>
      </dsp:txBody>
      <dsp:txXfrm>
        <a:off x="0" y="2260"/>
        <a:ext cx="5924550" cy="1541543"/>
      </dsp:txXfrm>
    </dsp:sp>
    <dsp:sp modelId="{93F062F9-4116-45CE-8590-4B018E4E5BCA}">
      <dsp:nvSpPr>
        <dsp:cNvPr id="0" name=""/>
        <dsp:cNvSpPr/>
      </dsp:nvSpPr>
      <dsp:spPr>
        <a:xfrm>
          <a:off x="0" y="1543803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6DAE6-9528-4567-A753-0F8715E901A6}">
      <dsp:nvSpPr>
        <dsp:cNvPr id="0" name=""/>
        <dsp:cNvSpPr/>
      </dsp:nvSpPr>
      <dsp:spPr>
        <a:xfrm>
          <a:off x="0" y="1543803"/>
          <a:ext cx="5924550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Whether they’re headed to the gym, with their kids, taking a walk, allowing them these few hours can help employees feel protected and supported in their work environment</a:t>
          </a:r>
        </a:p>
      </dsp:txBody>
      <dsp:txXfrm>
        <a:off x="0" y="1543803"/>
        <a:ext cx="5924550" cy="1541543"/>
      </dsp:txXfrm>
    </dsp:sp>
    <dsp:sp modelId="{1D1F7C7D-B1C4-496E-801D-AA06E7788D38}">
      <dsp:nvSpPr>
        <dsp:cNvPr id="0" name=""/>
        <dsp:cNvSpPr/>
      </dsp:nvSpPr>
      <dsp:spPr>
        <a:xfrm>
          <a:off x="0" y="3085346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133E23-BAC5-4EC9-8358-235D0A234D33}">
      <dsp:nvSpPr>
        <dsp:cNvPr id="0" name=""/>
        <dsp:cNvSpPr/>
      </dsp:nvSpPr>
      <dsp:spPr>
        <a:xfrm>
          <a:off x="0" y="3085346"/>
          <a:ext cx="5924550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a team member has finished dealing with a difficult incident, other members should assist and cover them for a while so that they can rest</a:t>
          </a:r>
        </a:p>
      </dsp:txBody>
      <dsp:txXfrm>
        <a:off x="0" y="3085346"/>
        <a:ext cx="5924550" cy="1541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B0F62-E77D-4600-91E3-950B6DA241BA}">
      <dsp:nvSpPr>
        <dsp:cNvPr id="0" name=""/>
        <dsp:cNvSpPr/>
      </dsp:nvSpPr>
      <dsp:spPr>
        <a:xfrm>
          <a:off x="3033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D6CC9-EE96-418C-9479-C594F5CB3154}">
      <dsp:nvSpPr>
        <dsp:cNvPr id="0" name=""/>
        <dsp:cNvSpPr/>
      </dsp:nvSpPr>
      <dsp:spPr>
        <a:xfrm>
          <a:off x="243675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It’s very important to put a lot of thought into your on-call rotation</a:t>
          </a:r>
        </a:p>
      </dsp:txBody>
      <dsp:txXfrm>
        <a:off x="283955" y="1119860"/>
        <a:ext cx="2085218" cy="1294709"/>
      </dsp:txXfrm>
    </dsp:sp>
    <dsp:sp modelId="{B8A5FDB7-F7BA-47FB-93DA-5CADA8074B5A}">
      <dsp:nvSpPr>
        <dsp:cNvPr id="0" name=""/>
        <dsp:cNvSpPr/>
      </dsp:nvSpPr>
      <dsp:spPr>
        <a:xfrm>
          <a:off x="2650095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4CB75-1C80-43D7-A2FA-7A5A0028E349}">
      <dsp:nvSpPr>
        <dsp:cNvPr id="0" name=""/>
        <dsp:cNvSpPr/>
      </dsp:nvSpPr>
      <dsp:spPr>
        <a:xfrm>
          <a:off x="2890737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Scheduling and training play a big role in your schedule and should not be put off until last minute</a:t>
          </a:r>
        </a:p>
      </dsp:txBody>
      <dsp:txXfrm>
        <a:off x="2931017" y="1119860"/>
        <a:ext cx="2085218" cy="1294709"/>
      </dsp:txXfrm>
    </dsp:sp>
    <dsp:sp modelId="{FB782BD6-4636-44C2-8494-4C17440D4A6A}">
      <dsp:nvSpPr>
        <dsp:cNvPr id="0" name=""/>
        <dsp:cNvSpPr/>
      </dsp:nvSpPr>
      <dsp:spPr>
        <a:xfrm>
          <a:off x="5297158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58E6D-B2FE-4B29-B92E-00F098522E82}">
      <dsp:nvSpPr>
        <dsp:cNvPr id="0" name=""/>
        <dsp:cNvSpPr/>
      </dsp:nvSpPr>
      <dsp:spPr>
        <a:xfrm>
          <a:off x="5537800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Planning ahead allows you to give your employees more confidence and not feel like you’re just throwing them into it and telling them good luck</a:t>
          </a:r>
        </a:p>
      </dsp:txBody>
      <dsp:txXfrm>
        <a:off x="5578080" y="1119860"/>
        <a:ext cx="2085218" cy="1294709"/>
      </dsp:txXfrm>
    </dsp:sp>
    <dsp:sp modelId="{25C9EE55-A78F-400B-A09B-6DA91EF25CFF}">
      <dsp:nvSpPr>
        <dsp:cNvPr id="0" name=""/>
        <dsp:cNvSpPr/>
      </dsp:nvSpPr>
      <dsp:spPr>
        <a:xfrm>
          <a:off x="7944221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7E8D-CF14-4BD8-B778-3C5B255CC916}">
      <dsp:nvSpPr>
        <dsp:cNvPr id="0" name=""/>
        <dsp:cNvSpPr/>
      </dsp:nvSpPr>
      <dsp:spPr>
        <a:xfrm>
          <a:off x="8184863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helps the team feel more positive and cohesive overall</a:t>
          </a:r>
        </a:p>
      </dsp:txBody>
      <dsp:txXfrm>
        <a:off x="8225143" y="1119860"/>
        <a:ext cx="2085218" cy="129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90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C666-BEE7-46DA-B920-B4A1C5D5B3D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4225-B7F5-432C-9DF7-AF7518A6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6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E4715-04BE-137F-11A5-DE6FC479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63" y="1562037"/>
            <a:ext cx="11413475" cy="1207367"/>
          </a:xfrm>
        </p:spPr>
        <p:txBody>
          <a:bodyPr>
            <a:normAutofit/>
          </a:bodyPr>
          <a:lstStyle/>
          <a:p>
            <a:r>
              <a:rPr lang="en-US" sz="6000" dirty="0"/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C6857-9A5D-8FBF-9E19-9E4D931D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r>
              <a:rPr lang="en-US" sz="3200" dirty="0"/>
              <a:t>Mason Buller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781486-DFB2-B64D-5B3F-4E9A19FBDA4C}"/>
              </a:ext>
            </a:extLst>
          </p:cNvPr>
          <p:cNvSpPr txBox="1">
            <a:spLocks/>
          </p:cNvSpPr>
          <p:nvPr/>
        </p:nvSpPr>
        <p:spPr>
          <a:xfrm>
            <a:off x="389262" y="2221633"/>
            <a:ext cx="11413475" cy="1207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9199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6E64-E54F-D174-01B0-BC3F6AC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A970-4223-A08A-E2FF-5B37C8EE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Practices for Creating a Reliable On-Call Rotation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(n.d.). Retrieved from Incident.io: 	https://incident.io/hubs/on-call/on-call-rotation-best-practices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Practices for Managing On-Call Rotation (in 2023)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(n.d.). Retrieved from AlertOps: 	https://alertops.com/on-call-rotation/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4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167D-19F5-6BD0-D282-5D04EB21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pager rotation?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3A4-E760-A63A-3CBA-AA4C1D56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en-US" dirty="0"/>
              <a:t>Pager rotation involves scheduling teams of people to manage software issues at all times of the day</a:t>
            </a:r>
          </a:p>
          <a:p>
            <a:r>
              <a:rPr lang="en-US" dirty="0"/>
              <a:t>This allows you to plan for outages while ensuring that employees are getting enough sleep and that everyone is sharing the workload evenly, like on weeknights, weekends, and holidays.</a:t>
            </a:r>
          </a:p>
        </p:txBody>
      </p:sp>
      <p:pic>
        <p:nvPicPr>
          <p:cNvPr id="7" name="Graphic 6" descr="Schedule Event Action">
            <a:extLst>
              <a:ext uri="{FF2B5EF4-FFF2-40B4-BE49-F238E27FC236}">
                <a16:creationId xmlns:a16="http://schemas.microsoft.com/office/drawing/2014/main" id="{9411B048-45CD-343E-91C6-8AD3706F4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27876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DADB-8141-99B5-E137-5A0B0F4A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Pager rotation 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307230-5A32-DEED-D54E-2D10AFF1C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41507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9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CEAA-34D4-01B8-9FF9-18D5DC8F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Equity and 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1D02B-701B-8D7E-2AAD-6B596F757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77785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213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24B-2665-49DA-B8D8-7C6658D0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/>
              <a:t>Variety in rotation types</a:t>
            </a: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819FF2C1-E648-4126-7C45-B3848BF3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93" r="26557" b="2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179F-8B28-081B-00CB-B9FB303D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There are several different ways to do your scheduling, such as daily, weekly, round-robin, or split shift rotations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Bi-Weekly: Rotates team members every other week or twice a month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Week and Weekends: One set of members is on call during the week, and another is on call over the weekend.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Follow-the-Sun: This depends based on employees work locations, typically with remote employees that are in different geographic locations</a:t>
            </a:r>
          </a:p>
          <a:p>
            <a:pPr lvl="1">
              <a:lnSpc>
                <a:spcPct val="110000"/>
              </a:lnSpc>
            </a:pPr>
            <a:endParaRPr lang="en-US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6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A476-31FF-164E-25FC-DDF68EB6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Openness and communication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FEC59-16D3-028A-53C0-C9E6D58668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FF30-0394-110A-A89E-6032E7B3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Backup and escalation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66A0C-FBBF-0941-0347-E6582EBD8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5029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33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9AED-E157-277A-3EA4-D1DEDA9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AF8E-C973-D63C-2D37-D630CD4C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Each employee has a different level of training and experience, and may not be prepared to be on call</a:t>
            </a:r>
          </a:p>
          <a:p>
            <a:pPr>
              <a:lnSpc>
                <a:spcPct val="110000"/>
              </a:lnSpc>
            </a:pPr>
            <a:r>
              <a:rPr lang="en-US" sz="1600"/>
              <a:t>You should utilize shadow shift for these individuals, which consists of a newer team member being paired with someone that has more experience until they feel confident enough to handle incidents on their own</a:t>
            </a:r>
          </a:p>
          <a:p>
            <a:pPr>
              <a:lnSpc>
                <a:spcPct val="110000"/>
              </a:lnSpc>
            </a:pPr>
            <a:r>
              <a:rPr lang="en-US" sz="1600"/>
              <a:t>This allows individuals to broaden their knowledge in a supported learning environment and helps strengthen relationships between team members</a:t>
            </a: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F7EE2613-A45F-2F73-DC47-563B57FA0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729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5311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A0D0-E9E7-A4D6-9E13-D3173BE1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Planning ahead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1D097-D47B-6C67-0118-2BBB65659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2932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30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923</TotalTime>
  <Words>572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Bookman Old Style</vt:lpstr>
      <vt:lpstr>Rockwell</vt:lpstr>
      <vt:lpstr>Damask</vt:lpstr>
      <vt:lpstr>Pager rotation duties</vt:lpstr>
      <vt:lpstr>What is pager rotation?</vt:lpstr>
      <vt:lpstr>Pager rotation best practices</vt:lpstr>
      <vt:lpstr>Equity and balance</vt:lpstr>
      <vt:lpstr>Variety in rotation types</vt:lpstr>
      <vt:lpstr>Openness and communication</vt:lpstr>
      <vt:lpstr>Backup and escalation</vt:lpstr>
      <vt:lpstr>training</vt:lpstr>
      <vt:lpstr>Planning ahead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 Buller</dc:creator>
  <cp:lastModifiedBy>Mason Buller</cp:lastModifiedBy>
  <cp:revision>1</cp:revision>
  <dcterms:created xsi:type="dcterms:W3CDTF">2024-12-01T03:50:36Z</dcterms:created>
  <dcterms:modified xsi:type="dcterms:W3CDTF">2024-12-01T19:13:50Z</dcterms:modified>
</cp:coreProperties>
</file>