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2E99C3-3BB9-49A2-B8D3-210C15A76B04}" v="7" dt="2024-12-10T03:59:44.8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52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son Buller" userId="d97bac70-4b5a-4258-af65-10fd3a0e2e22" providerId="ADAL" clId="{4F2E99C3-3BB9-49A2-B8D3-210C15A76B04}"/>
    <pc:docChg chg="undo custSel addSld modSld">
      <pc:chgData name="Mason Buller" userId="d97bac70-4b5a-4258-af65-10fd3a0e2e22" providerId="ADAL" clId="{4F2E99C3-3BB9-49A2-B8D3-210C15A76B04}" dt="2024-12-10T04:02:55.893" v="667" actId="26606"/>
      <pc:docMkLst>
        <pc:docMk/>
      </pc:docMkLst>
      <pc:sldChg chg="addSp delSp modSp new mod setBg">
        <pc:chgData name="Mason Buller" userId="d97bac70-4b5a-4258-af65-10fd3a0e2e22" providerId="ADAL" clId="{4F2E99C3-3BB9-49A2-B8D3-210C15A76B04}" dt="2024-12-10T03:51:50.017" v="180" actId="26606"/>
        <pc:sldMkLst>
          <pc:docMk/>
          <pc:sldMk cId="3991307479" sldId="256"/>
        </pc:sldMkLst>
        <pc:spChg chg="mod">
          <ac:chgData name="Mason Buller" userId="d97bac70-4b5a-4258-af65-10fd3a0e2e22" providerId="ADAL" clId="{4F2E99C3-3BB9-49A2-B8D3-210C15A76B04}" dt="2024-12-10T03:51:50.017" v="180" actId="26606"/>
          <ac:spMkLst>
            <pc:docMk/>
            <pc:sldMk cId="3991307479" sldId="256"/>
            <ac:spMk id="2" creationId="{156929CD-EF03-7A81-00FC-E4B151C074BE}"/>
          </ac:spMkLst>
        </pc:spChg>
        <pc:spChg chg="mod">
          <ac:chgData name="Mason Buller" userId="d97bac70-4b5a-4258-af65-10fd3a0e2e22" providerId="ADAL" clId="{4F2E99C3-3BB9-49A2-B8D3-210C15A76B04}" dt="2024-12-10T03:51:50.017" v="180" actId="26606"/>
          <ac:spMkLst>
            <pc:docMk/>
            <pc:sldMk cId="3991307479" sldId="256"/>
            <ac:spMk id="3" creationId="{D291C5C7-A1B0-B3DB-09DE-FACE9A677229}"/>
          </ac:spMkLst>
        </pc:spChg>
        <pc:spChg chg="add del">
          <ac:chgData name="Mason Buller" userId="d97bac70-4b5a-4258-af65-10fd3a0e2e22" providerId="ADAL" clId="{4F2E99C3-3BB9-49A2-B8D3-210C15A76B04}" dt="2024-12-10T03:51:13.977" v="92" actId="26606"/>
          <ac:spMkLst>
            <pc:docMk/>
            <pc:sldMk cId="3991307479" sldId="256"/>
            <ac:spMk id="8" creationId="{EFA9B6C6-A247-48A8-9A1C-1E36FA9456B5}"/>
          </ac:spMkLst>
        </pc:spChg>
        <pc:spChg chg="add">
          <ac:chgData name="Mason Buller" userId="d97bac70-4b5a-4258-af65-10fd3a0e2e22" providerId="ADAL" clId="{4F2E99C3-3BB9-49A2-B8D3-210C15A76B04}" dt="2024-12-10T03:51:50.017" v="180" actId="26606"/>
          <ac:spMkLst>
            <pc:docMk/>
            <pc:sldMk cId="3991307479" sldId="256"/>
            <ac:spMk id="9" creationId="{F609FF9A-4FCE-468E-A86A-C9AB525EAE71}"/>
          </ac:spMkLst>
        </pc:spChg>
        <pc:spChg chg="add del">
          <ac:chgData name="Mason Buller" userId="d97bac70-4b5a-4258-af65-10fd3a0e2e22" providerId="ADAL" clId="{4F2E99C3-3BB9-49A2-B8D3-210C15A76B04}" dt="2024-12-10T03:51:13.977" v="92" actId="26606"/>
          <ac:spMkLst>
            <pc:docMk/>
            <pc:sldMk cId="3991307479" sldId="256"/>
            <ac:spMk id="10" creationId="{C5CB530E-515E-412C-9DF1-5F8FFBD6F383}"/>
          </ac:spMkLst>
        </pc:spChg>
        <pc:spChg chg="add">
          <ac:chgData name="Mason Buller" userId="d97bac70-4b5a-4258-af65-10fd3a0e2e22" providerId="ADAL" clId="{4F2E99C3-3BB9-49A2-B8D3-210C15A76B04}" dt="2024-12-10T03:51:50.017" v="180" actId="26606"/>
          <ac:spMkLst>
            <pc:docMk/>
            <pc:sldMk cId="3991307479" sldId="256"/>
            <ac:spMk id="11" creationId="{021E12D4-3A88-428D-8E5E-AF1AFD923D63}"/>
          </ac:spMkLst>
        </pc:spChg>
        <pc:spChg chg="add del">
          <ac:chgData name="Mason Buller" userId="d97bac70-4b5a-4258-af65-10fd3a0e2e22" providerId="ADAL" clId="{4F2E99C3-3BB9-49A2-B8D3-210C15A76B04}" dt="2024-12-10T03:51:13.977" v="92" actId="26606"/>
          <ac:spMkLst>
            <pc:docMk/>
            <pc:sldMk cId="3991307479" sldId="256"/>
            <ac:spMk id="12" creationId="{712D4376-A578-4FF1-94FC-245E7A6A489F}"/>
          </ac:spMkLst>
        </pc:spChg>
        <pc:spChg chg="add del">
          <ac:chgData name="Mason Buller" userId="d97bac70-4b5a-4258-af65-10fd3a0e2e22" providerId="ADAL" clId="{4F2E99C3-3BB9-49A2-B8D3-210C15A76B04}" dt="2024-12-10T03:51:13.977" v="92" actId="26606"/>
          <ac:spMkLst>
            <pc:docMk/>
            <pc:sldMk cId="3991307479" sldId="256"/>
            <ac:spMk id="14" creationId="{AEA7509D-F04F-40CB-A0B3-EEF16499CC9F}"/>
          </ac:spMkLst>
        </pc:spChg>
        <pc:picChg chg="add">
          <ac:chgData name="Mason Buller" userId="d97bac70-4b5a-4258-af65-10fd3a0e2e22" providerId="ADAL" clId="{4F2E99C3-3BB9-49A2-B8D3-210C15A76B04}" dt="2024-12-10T03:51:50.017" v="180" actId="26606"/>
          <ac:picMkLst>
            <pc:docMk/>
            <pc:sldMk cId="3991307479" sldId="256"/>
            <ac:picMk id="5" creationId="{06C752CC-F2C3-1E24-75E8-BB227E450634}"/>
          </ac:picMkLst>
        </pc:picChg>
        <pc:cxnChg chg="add del">
          <ac:chgData name="Mason Buller" userId="d97bac70-4b5a-4258-af65-10fd3a0e2e22" providerId="ADAL" clId="{4F2E99C3-3BB9-49A2-B8D3-210C15A76B04}" dt="2024-12-10T03:51:13.977" v="92" actId="26606"/>
          <ac:cxnSpMkLst>
            <pc:docMk/>
            <pc:sldMk cId="3991307479" sldId="256"/>
            <ac:cxnSpMk id="16" creationId="{56020367-4FD5-4596-8E10-C5F095CD8DBF}"/>
          </ac:cxnSpMkLst>
        </pc:cxnChg>
      </pc:sldChg>
      <pc:sldChg chg="addSp delSp modSp new mod setBg setClrOvrMap">
        <pc:chgData name="Mason Buller" userId="d97bac70-4b5a-4258-af65-10fd3a0e2e22" providerId="ADAL" clId="{4F2E99C3-3BB9-49A2-B8D3-210C15A76B04}" dt="2024-12-10T04:00:13.116" v="645" actId="26606"/>
        <pc:sldMkLst>
          <pc:docMk/>
          <pc:sldMk cId="3967933995" sldId="257"/>
        </pc:sldMkLst>
        <pc:spChg chg="mod">
          <ac:chgData name="Mason Buller" userId="d97bac70-4b5a-4258-af65-10fd3a0e2e22" providerId="ADAL" clId="{4F2E99C3-3BB9-49A2-B8D3-210C15A76B04}" dt="2024-12-10T04:00:13.116" v="645" actId="26606"/>
          <ac:spMkLst>
            <pc:docMk/>
            <pc:sldMk cId="3967933995" sldId="257"/>
            <ac:spMk id="2" creationId="{B7177C58-29C7-4DF1-CD7A-219A7948808C}"/>
          </ac:spMkLst>
        </pc:spChg>
        <pc:spChg chg="add del mod">
          <ac:chgData name="Mason Buller" userId="d97bac70-4b5a-4258-af65-10fd3a0e2e22" providerId="ADAL" clId="{4F2E99C3-3BB9-49A2-B8D3-210C15A76B04}" dt="2024-12-10T03:58:20.485" v="627" actId="26606"/>
          <ac:spMkLst>
            <pc:docMk/>
            <pc:sldMk cId="3967933995" sldId="257"/>
            <ac:spMk id="3" creationId="{AD504684-F122-B49B-0788-977C4922DADB}"/>
          </ac:spMkLst>
        </pc:spChg>
        <pc:spChg chg="add del">
          <ac:chgData name="Mason Buller" userId="d97bac70-4b5a-4258-af65-10fd3a0e2e22" providerId="ADAL" clId="{4F2E99C3-3BB9-49A2-B8D3-210C15A76B04}" dt="2024-12-10T03:58:20.438" v="626" actId="26606"/>
          <ac:spMkLst>
            <pc:docMk/>
            <pc:sldMk cId="3967933995" sldId="257"/>
            <ac:spMk id="9" creationId="{AE2B703B-46F9-481A-A605-82E2A828C4FA}"/>
          </ac:spMkLst>
        </pc:spChg>
        <pc:spChg chg="add del">
          <ac:chgData name="Mason Buller" userId="d97bac70-4b5a-4258-af65-10fd3a0e2e22" providerId="ADAL" clId="{4F2E99C3-3BB9-49A2-B8D3-210C15A76B04}" dt="2024-12-10T03:58:15.163" v="624" actId="26606"/>
          <ac:spMkLst>
            <pc:docMk/>
            <pc:sldMk cId="3967933995" sldId="257"/>
            <ac:spMk id="10" creationId="{9228552E-C8B1-4A80-8448-0787CE0FC704}"/>
          </ac:spMkLst>
        </pc:spChg>
        <pc:spChg chg="add del">
          <ac:chgData name="Mason Buller" userId="d97bac70-4b5a-4258-af65-10fd3a0e2e22" providerId="ADAL" clId="{4F2E99C3-3BB9-49A2-B8D3-210C15A76B04}" dt="2024-12-10T03:58:20.438" v="626" actId="26606"/>
          <ac:spMkLst>
            <pc:docMk/>
            <pc:sldMk cId="3967933995" sldId="257"/>
            <ac:spMk id="11" creationId="{F13BE4D7-0C3D-4906-B230-A1C5B4665CCF}"/>
          </ac:spMkLst>
        </pc:spChg>
        <pc:spChg chg="add del">
          <ac:chgData name="Mason Buller" userId="d97bac70-4b5a-4258-af65-10fd3a0e2e22" providerId="ADAL" clId="{4F2E99C3-3BB9-49A2-B8D3-210C15A76B04}" dt="2024-12-10T04:00:13.116" v="645" actId="26606"/>
          <ac:spMkLst>
            <pc:docMk/>
            <pc:sldMk cId="3967933995" sldId="257"/>
            <ac:spMk id="13" creationId="{9DECDBF4-02B6-4BB4-B65B-B8107AD6A9E8}"/>
          </ac:spMkLst>
        </pc:spChg>
        <pc:spChg chg="add del">
          <ac:chgData name="Mason Buller" userId="d97bac70-4b5a-4258-af65-10fd3a0e2e22" providerId="ADAL" clId="{4F2E99C3-3BB9-49A2-B8D3-210C15A76B04}" dt="2024-12-10T04:00:13.116" v="645" actId="26606"/>
          <ac:spMkLst>
            <pc:docMk/>
            <pc:sldMk cId="3967933995" sldId="257"/>
            <ac:spMk id="14" creationId="{53B021B3-DE93-4AB7-8A18-CF5F1CED88B8}"/>
          </ac:spMkLst>
        </pc:spChg>
        <pc:spChg chg="add del">
          <ac:chgData name="Mason Buller" userId="d97bac70-4b5a-4258-af65-10fd3a0e2e22" providerId="ADAL" clId="{4F2E99C3-3BB9-49A2-B8D3-210C15A76B04}" dt="2024-12-10T04:00:13.116" v="645" actId="26606"/>
          <ac:spMkLst>
            <pc:docMk/>
            <pc:sldMk cId="3967933995" sldId="257"/>
            <ac:spMk id="15" creationId="{52D502E5-F6B4-4D58-B4AE-FC466FF15EE8}"/>
          </ac:spMkLst>
        </pc:spChg>
        <pc:spChg chg="add">
          <ac:chgData name="Mason Buller" userId="d97bac70-4b5a-4258-af65-10fd3a0e2e22" providerId="ADAL" clId="{4F2E99C3-3BB9-49A2-B8D3-210C15A76B04}" dt="2024-12-10T04:00:13.116" v="645" actId="26606"/>
          <ac:spMkLst>
            <pc:docMk/>
            <pc:sldMk cId="3967933995" sldId="257"/>
            <ac:spMk id="21" creationId="{955A2079-FA98-4876-80F0-72364A7D2EA4}"/>
          </ac:spMkLst>
        </pc:spChg>
        <pc:graphicFrameChg chg="add del">
          <ac:chgData name="Mason Buller" userId="d97bac70-4b5a-4258-af65-10fd3a0e2e22" providerId="ADAL" clId="{4F2E99C3-3BB9-49A2-B8D3-210C15A76B04}" dt="2024-12-10T03:58:15.163" v="624" actId="26606"/>
          <ac:graphicFrameMkLst>
            <pc:docMk/>
            <pc:sldMk cId="3967933995" sldId="257"/>
            <ac:graphicFrameMk id="5" creationId="{57D7E9AC-5085-4CD1-F9A2-99907B720510}"/>
          </ac:graphicFrameMkLst>
        </pc:graphicFrameChg>
        <pc:graphicFrameChg chg="add del">
          <ac:chgData name="Mason Buller" userId="d97bac70-4b5a-4258-af65-10fd3a0e2e22" providerId="ADAL" clId="{4F2E99C3-3BB9-49A2-B8D3-210C15A76B04}" dt="2024-12-10T03:58:20.438" v="626" actId="26606"/>
          <ac:graphicFrameMkLst>
            <pc:docMk/>
            <pc:sldMk cId="3967933995" sldId="257"/>
            <ac:graphicFrameMk id="12" creationId="{15746FC4-1DAC-D3E8-2AFE-E3AA9013C392}"/>
          </ac:graphicFrameMkLst>
        </pc:graphicFrameChg>
        <pc:graphicFrameChg chg="add mod modGraphic">
          <ac:chgData name="Mason Buller" userId="d97bac70-4b5a-4258-af65-10fd3a0e2e22" providerId="ADAL" clId="{4F2E99C3-3BB9-49A2-B8D3-210C15A76B04}" dt="2024-12-10T04:00:13.116" v="645" actId="26606"/>
          <ac:graphicFrameMkLst>
            <pc:docMk/>
            <pc:sldMk cId="3967933995" sldId="257"/>
            <ac:graphicFrameMk id="16" creationId="{A436465C-A078-B18E-A19D-B8DFDAC213E3}"/>
          </ac:graphicFrameMkLst>
        </pc:graphicFrameChg>
        <pc:picChg chg="add del">
          <ac:chgData name="Mason Buller" userId="d97bac70-4b5a-4258-af65-10fd3a0e2e22" providerId="ADAL" clId="{4F2E99C3-3BB9-49A2-B8D3-210C15A76B04}" dt="2024-12-10T03:58:15.163" v="624" actId="26606"/>
          <ac:picMkLst>
            <pc:docMk/>
            <pc:sldMk cId="3967933995" sldId="257"/>
            <ac:picMk id="6" creationId="{5A24855E-4F87-4027-1A49-5152E50F0A2F}"/>
          </ac:picMkLst>
        </pc:picChg>
      </pc:sldChg>
      <pc:sldChg chg="addSp delSp modSp new mod setBg">
        <pc:chgData name="Mason Buller" userId="d97bac70-4b5a-4258-af65-10fd3a0e2e22" providerId="ADAL" clId="{4F2E99C3-3BB9-49A2-B8D3-210C15A76B04}" dt="2024-12-10T04:00:18.316" v="646" actId="26606"/>
        <pc:sldMkLst>
          <pc:docMk/>
          <pc:sldMk cId="1119999706" sldId="258"/>
        </pc:sldMkLst>
        <pc:spChg chg="mod">
          <ac:chgData name="Mason Buller" userId="d97bac70-4b5a-4258-af65-10fd3a0e2e22" providerId="ADAL" clId="{4F2E99C3-3BB9-49A2-B8D3-210C15A76B04}" dt="2024-12-10T04:00:18.316" v="646" actId="26606"/>
          <ac:spMkLst>
            <pc:docMk/>
            <pc:sldMk cId="1119999706" sldId="258"/>
            <ac:spMk id="2" creationId="{C8D06CEA-D007-6D56-24C8-8F4C75D59A24}"/>
          </ac:spMkLst>
        </pc:spChg>
        <pc:spChg chg="del mod">
          <ac:chgData name="Mason Buller" userId="d97bac70-4b5a-4258-af65-10fd3a0e2e22" providerId="ADAL" clId="{4F2E99C3-3BB9-49A2-B8D3-210C15A76B04}" dt="2024-12-10T03:58:29.748" v="628" actId="26606"/>
          <ac:spMkLst>
            <pc:docMk/>
            <pc:sldMk cId="1119999706" sldId="258"/>
            <ac:spMk id="3" creationId="{C34EF16D-82D3-7DB6-A31B-99087AC57621}"/>
          </ac:spMkLst>
        </pc:spChg>
        <pc:spChg chg="add del">
          <ac:chgData name="Mason Buller" userId="d97bac70-4b5a-4258-af65-10fd3a0e2e22" providerId="ADAL" clId="{4F2E99C3-3BB9-49A2-B8D3-210C15A76B04}" dt="2024-12-10T04:00:18.316" v="646" actId="26606"/>
          <ac:spMkLst>
            <pc:docMk/>
            <pc:sldMk cId="1119999706" sldId="258"/>
            <ac:spMk id="9" creationId="{2E442304-DDBD-4F7B-8017-36BCC863FB40}"/>
          </ac:spMkLst>
        </pc:spChg>
        <pc:spChg chg="add del">
          <ac:chgData name="Mason Buller" userId="d97bac70-4b5a-4258-af65-10fd3a0e2e22" providerId="ADAL" clId="{4F2E99C3-3BB9-49A2-B8D3-210C15A76B04}" dt="2024-12-10T04:00:18.316" v="646" actId="26606"/>
          <ac:spMkLst>
            <pc:docMk/>
            <pc:sldMk cId="1119999706" sldId="258"/>
            <ac:spMk id="11" creationId="{5E107275-3853-46FD-A241-DE4355A42675}"/>
          </ac:spMkLst>
        </pc:spChg>
        <pc:spChg chg="add">
          <ac:chgData name="Mason Buller" userId="d97bac70-4b5a-4258-af65-10fd3a0e2e22" providerId="ADAL" clId="{4F2E99C3-3BB9-49A2-B8D3-210C15A76B04}" dt="2024-12-10T04:00:18.316" v="646" actId="26606"/>
          <ac:spMkLst>
            <pc:docMk/>
            <pc:sldMk cId="1119999706" sldId="258"/>
            <ac:spMk id="16" creationId="{6C4028FD-8BAA-4A19-BFDE-594D991B7552}"/>
          </ac:spMkLst>
        </pc:spChg>
        <pc:graphicFrameChg chg="add mod modGraphic">
          <ac:chgData name="Mason Buller" userId="d97bac70-4b5a-4258-af65-10fd3a0e2e22" providerId="ADAL" clId="{4F2E99C3-3BB9-49A2-B8D3-210C15A76B04}" dt="2024-12-10T04:00:18.316" v="646" actId="26606"/>
          <ac:graphicFrameMkLst>
            <pc:docMk/>
            <pc:sldMk cId="1119999706" sldId="258"/>
            <ac:graphicFrameMk id="5" creationId="{A49E0496-728C-0C5E-0BFD-34D73FD91989}"/>
          </ac:graphicFrameMkLst>
        </pc:graphicFrameChg>
      </pc:sldChg>
      <pc:sldChg chg="addSp modSp new mod setBg">
        <pc:chgData name="Mason Buller" userId="d97bac70-4b5a-4258-af65-10fd3a0e2e22" providerId="ADAL" clId="{4F2E99C3-3BB9-49A2-B8D3-210C15A76B04}" dt="2024-12-10T03:58:42.796" v="629" actId="26606"/>
        <pc:sldMkLst>
          <pc:docMk/>
          <pc:sldMk cId="3655870793" sldId="259"/>
        </pc:sldMkLst>
        <pc:spChg chg="mod">
          <ac:chgData name="Mason Buller" userId="d97bac70-4b5a-4258-af65-10fd3a0e2e22" providerId="ADAL" clId="{4F2E99C3-3BB9-49A2-B8D3-210C15A76B04}" dt="2024-12-10T03:58:42.796" v="629" actId="26606"/>
          <ac:spMkLst>
            <pc:docMk/>
            <pc:sldMk cId="3655870793" sldId="259"/>
            <ac:spMk id="2" creationId="{CF9790B9-35D7-0D43-0BF8-70EF405B324D}"/>
          </ac:spMkLst>
        </pc:spChg>
        <pc:spChg chg="mod">
          <ac:chgData name="Mason Buller" userId="d97bac70-4b5a-4258-af65-10fd3a0e2e22" providerId="ADAL" clId="{4F2E99C3-3BB9-49A2-B8D3-210C15A76B04}" dt="2024-12-10T03:58:42.796" v="629" actId="26606"/>
          <ac:spMkLst>
            <pc:docMk/>
            <pc:sldMk cId="3655870793" sldId="259"/>
            <ac:spMk id="3" creationId="{DA6B6A2F-8E5B-9B69-4130-EEBFD5547962}"/>
          </ac:spMkLst>
        </pc:spChg>
        <pc:spChg chg="add">
          <ac:chgData name="Mason Buller" userId="d97bac70-4b5a-4258-af65-10fd3a0e2e22" providerId="ADAL" clId="{4F2E99C3-3BB9-49A2-B8D3-210C15A76B04}" dt="2024-12-10T03:58:42.796" v="629" actId="26606"/>
          <ac:spMkLst>
            <pc:docMk/>
            <pc:sldMk cId="3655870793" sldId="259"/>
            <ac:spMk id="10" creationId="{245A9F99-D9B1-4094-A2E2-B90AC1DB7B9C}"/>
          </ac:spMkLst>
        </pc:spChg>
        <pc:spChg chg="add">
          <ac:chgData name="Mason Buller" userId="d97bac70-4b5a-4258-af65-10fd3a0e2e22" providerId="ADAL" clId="{4F2E99C3-3BB9-49A2-B8D3-210C15A76B04}" dt="2024-12-10T03:58:42.796" v="629" actId="26606"/>
          <ac:spMkLst>
            <pc:docMk/>
            <pc:sldMk cId="3655870793" sldId="259"/>
            <ac:spMk id="12" creationId="{B7FAF607-473A-4A43-A23D-BBFF5C4117BB}"/>
          </ac:spMkLst>
        </pc:spChg>
        <pc:grpChg chg="add">
          <ac:chgData name="Mason Buller" userId="d97bac70-4b5a-4258-af65-10fd3a0e2e22" providerId="ADAL" clId="{4F2E99C3-3BB9-49A2-B8D3-210C15A76B04}" dt="2024-12-10T03:58:42.796" v="629" actId="26606"/>
          <ac:grpSpMkLst>
            <pc:docMk/>
            <pc:sldMk cId="3655870793" sldId="259"/>
            <ac:grpSpMk id="14" creationId="{C5F6476F-D303-44D3-B30F-1BA348F0F64A}"/>
          </ac:grpSpMkLst>
        </pc:grpChg>
        <pc:picChg chg="add">
          <ac:chgData name="Mason Buller" userId="d97bac70-4b5a-4258-af65-10fd3a0e2e22" providerId="ADAL" clId="{4F2E99C3-3BB9-49A2-B8D3-210C15A76B04}" dt="2024-12-10T03:58:42.796" v="629" actId="26606"/>
          <ac:picMkLst>
            <pc:docMk/>
            <pc:sldMk cId="3655870793" sldId="259"/>
            <ac:picMk id="7" creationId="{F87296AC-A8A7-7EA4-825E-B0276CD70B1C}"/>
          </ac:picMkLst>
        </pc:picChg>
      </pc:sldChg>
      <pc:sldChg chg="addSp delSp modSp new mod setBg">
        <pc:chgData name="Mason Buller" userId="d97bac70-4b5a-4258-af65-10fd3a0e2e22" providerId="ADAL" clId="{4F2E99C3-3BB9-49A2-B8D3-210C15A76B04}" dt="2024-12-10T04:00:30.040" v="647" actId="26606"/>
        <pc:sldMkLst>
          <pc:docMk/>
          <pc:sldMk cId="1973593772" sldId="260"/>
        </pc:sldMkLst>
        <pc:spChg chg="mod">
          <ac:chgData name="Mason Buller" userId="d97bac70-4b5a-4258-af65-10fd3a0e2e22" providerId="ADAL" clId="{4F2E99C3-3BB9-49A2-B8D3-210C15A76B04}" dt="2024-12-10T04:00:30.040" v="647" actId="26606"/>
          <ac:spMkLst>
            <pc:docMk/>
            <pc:sldMk cId="1973593772" sldId="260"/>
            <ac:spMk id="2" creationId="{24A4E5DC-6CE9-B5CF-67F1-2AEDC7BF9A90}"/>
          </ac:spMkLst>
        </pc:spChg>
        <pc:spChg chg="del mod">
          <ac:chgData name="Mason Buller" userId="d97bac70-4b5a-4258-af65-10fd3a0e2e22" providerId="ADAL" clId="{4F2E99C3-3BB9-49A2-B8D3-210C15A76B04}" dt="2024-12-10T04:00:30.040" v="647" actId="26606"/>
          <ac:spMkLst>
            <pc:docMk/>
            <pc:sldMk cId="1973593772" sldId="260"/>
            <ac:spMk id="3" creationId="{BF1BCB89-E52B-EDBF-1B2C-80A8112EF4C9}"/>
          </ac:spMkLst>
        </pc:spChg>
        <pc:spChg chg="add del">
          <ac:chgData name="Mason Buller" userId="d97bac70-4b5a-4258-af65-10fd3a0e2e22" providerId="ADAL" clId="{4F2E99C3-3BB9-49A2-B8D3-210C15A76B04}" dt="2024-12-10T04:00:30.040" v="647" actId="26606"/>
          <ac:spMkLst>
            <pc:docMk/>
            <pc:sldMk cId="1973593772" sldId="260"/>
            <ac:spMk id="8" creationId="{C2554CA6-288E-4202-BC52-2E5A8F0C0AED}"/>
          </ac:spMkLst>
        </pc:spChg>
        <pc:spChg chg="add del">
          <ac:chgData name="Mason Buller" userId="d97bac70-4b5a-4258-af65-10fd3a0e2e22" providerId="ADAL" clId="{4F2E99C3-3BB9-49A2-B8D3-210C15A76B04}" dt="2024-12-10T04:00:30.040" v="647" actId="26606"/>
          <ac:spMkLst>
            <pc:docMk/>
            <pc:sldMk cId="1973593772" sldId="260"/>
            <ac:spMk id="10" creationId="{B10BB131-AC8E-4A8E-A5D1-36260F720C3B}"/>
          </ac:spMkLst>
        </pc:spChg>
        <pc:spChg chg="add del">
          <ac:chgData name="Mason Buller" userId="d97bac70-4b5a-4258-af65-10fd3a0e2e22" providerId="ADAL" clId="{4F2E99C3-3BB9-49A2-B8D3-210C15A76B04}" dt="2024-12-10T04:00:30.040" v="647" actId="26606"/>
          <ac:spMkLst>
            <pc:docMk/>
            <pc:sldMk cId="1973593772" sldId="260"/>
            <ac:spMk id="12" creationId="{5B7778FC-632E-4DCA-A7CB-0D7731CCF970}"/>
          </ac:spMkLst>
        </pc:spChg>
        <pc:spChg chg="add del">
          <ac:chgData name="Mason Buller" userId="d97bac70-4b5a-4258-af65-10fd3a0e2e22" providerId="ADAL" clId="{4F2E99C3-3BB9-49A2-B8D3-210C15A76B04}" dt="2024-12-10T04:00:30.040" v="647" actId="26606"/>
          <ac:spMkLst>
            <pc:docMk/>
            <pc:sldMk cId="1973593772" sldId="260"/>
            <ac:spMk id="14" creationId="{FA23A907-97FB-4A8F-880A-DD77401C4296}"/>
          </ac:spMkLst>
        </pc:spChg>
        <pc:spChg chg="add">
          <ac:chgData name="Mason Buller" userId="d97bac70-4b5a-4258-af65-10fd3a0e2e22" providerId="ADAL" clId="{4F2E99C3-3BB9-49A2-B8D3-210C15A76B04}" dt="2024-12-10T04:00:30.040" v="647" actId="26606"/>
          <ac:spMkLst>
            <pc:docMk/>
            <pc:sldMk cId="1973593772" sldId="260"/>
            <ac:spMk id="20" creationId="{78FD1E94-B12F-434F-8027-5DBEAC55A132}"/>
          </ac:spMkLst>
        </pc:spChg>
        <pc:spChg chg="add">
          <ac:chgData name="Mason Buller" userId="d97bac70-4b5a-4258-af65-10fd3a0e2e22" providerId="ADAL" clId="{4F2E99C3-3BB9-49A2-B8D3-210C15A76B04}" dt="2024-12-10T04:00:30.040" v="647" actId="26606"/>
          <ac:spMkLst>
            <pc:docMk/>
            <pc:sldMk cId="1973593772" sldId="260"/>
            <ac:spMk id="22" creationId="{1BC8109F-B452-45EE-8BB3-65433C039601}"/>
          </ac:spMkLst>
        </pc:spChg>
        <pc:graphicFrameChg chg="add">
          <ac:chgData name="Mason Buller" userId="d97bac70-4b5a-4258-af65-10fd3a0e2e22" providerId="ADAL" clId="{4F2E99C3-3BB9-49A2-B8D3-210C15A76B04}" dt="2024-12-10T04:00:30.040" v="647" actId="26606"/>
          <ac:graphicFrameMkLst>
            <pc:docMk/>
            <pc:sldMk cId="1973593772" sldId="260"/>
            <ac:graphicFrameMk id="16" creationId="{DEE78AAC-8CD4-5843-7073-7C9D3641BB45}"/>
          </ac:graphicFrameMkLst>
        </pc:graphicFrameChg>
      </pc:sldChg>
      <pc:sldChg chg="addSp delSp modSp new mod setBg">
        <pc:chgData name="Mason Buller" userId="d97bac70-4b5a-4258-af65-10fd3a0e2e22" providerId="ADAL" clId="{4F2E99C3-3BB9-49A2-B8D3-210C15A76B04}" dt="2024-12-10T04:01:59.439" v="659" actId="26606"/>
        <pc:sldMkLst>
          <pc:docMk/>
          <pc:sldMk cId="2699013437" sldId="261"/>
        </pc:sldMkLst>
        <pc:spChg chg="mod">
          <ac:chgData name="Mason Buller" userId="d97bac70-4b5a-4258-af65-10fd3a0e2e22" providerId="ADAL" clId="{4F2E99C3-3BB9-49A2-B8D3-210C15A76B04}" dt="2024-12-10T04:01:41.588" v="657" actId="26606"/>
          <ac:spMkLst>
            <pc:docMk/>
            <pc:sldMk cId="2699013437" sldId="261"/>
            <ac:spMk id="2" creationId="{10FE2879-C168-0FDE-6E96-4798AB7FD2A0}"/>
          </ac:spMkLst>
        </pc:spChg>
        <pc:spChg chg="del mod">
          <ac:chgData name="Mason Buller" userId="d97bac70-4b5a-4258-af65-10fd3a0e2e22" providerId="ADAL" clId="{4F2E99C3-3BB9-49A2-B8D3-210C15A76B04}" dt="2024-12-10T04:00:41.473" v="648" actId="26606"/>
          <ac:spMkLst>
            <pc:docMk/>
            <pc:sldMk cId="2699013437" sldId="261"/>
            <ac:spMk id="3" creationId="{0440624D-A85C-9E10-AD97-EDE5A22E8F6F}"/>
          </ac:spMkLst>
        </pc:spChg>
        <pc:spChg chg="add del">
          <ac:chgData name="Mason Buller" userId="d97bac70-4b5a-4258-af65-10fd3a0e2e22" providerId="ADAL" clId="{4F2E99C3-3BB9-49A2-B8D3-210C15A76B04}" dt="2024-12-10T04:01:41.588" v="657" actId="26606"/>
          <ac:spMkLst>
            <pc:docMk/>
            <pc:sldMk cId="2699013437" sldId="261"/>
            <ac:spMk id="8" creationId="{1709F1D5-B0F1-4714-A239-E5B61C161915}"/>
          </ac:spMkLst>
        </pc:spChg>
        <pc:spChg chg="add del">
          <ac:chgData name="Mason Buller" userId="d97bac70-4b5a-4258-af65-10fd3a0e2e22" providerId="ADAL" clId="{4F2E99C3-3BB9-49A2-B8D3-210C15A76B04}" dt="2024-12-10T04:01:41.588" v="657" actId="26606"/>
          <ac:spMkLst>
            <pc:docMk/>
            <pc:sldMk cId="2699013437" sldId="261"/>
            <ac:spMk id="10" creationId="{228FB460-D3FF-4440-A020-05982A09E517}"/>
          </ac:spMkLst>
        </pc:spChg>
        <pc:spChg chg="add del">
          <ac:chgData name="Mason Buller" userId="d97bac70-4b5a-4258-af65-10fd3a0e2e22" providerId="ADAL" clId="{4F2E99C3-3BB9-49A2-B8D3-210C15A76B04}" dt="2024-12-10T04:01:41.588" v="657" actId="26606"/>
          <ac:spMkLst>
            <pc:docMk/>
            <pc:sldMk cId="2699013437" sldId="261"/>
            <ac:spMk id="12" creationId="{14847E93-7DC1-4D4B-8829-B19AA7137C50}"/>
          </ac:spMkLst>
        </pc:spChg>
        <pc:spChg chg="add del">
          <ac:chgData name="Mason Buller" userId="d97bac70-4b5a-4258-af65-10fd3a0e2e22" providerId="ADAL" clId="{4F2E99C3-3BB9-49A2-B8D3-210C15A76B04}" dt="2024-12-10T04:01:41.588" v="657" actId="26606"/>
          <ac:spMkLst>
            <pc:docMk/>
            <pc:sldMk cId="2699013437" sldId="261"/>
            <ac:spMk id="14" creationId="{5566D6E1-03A1-4D73-A4E0-35D74D568A04}"/>
          </ac:spMkLst>
        </pc:spChg>
        <pc:spChg chg="add del">
          <ac:chgData name="Mason Buller" userId="d97bac70-4b5a-4258-af65-10fd3a0e2e22" providerId="ADAL" clId="{4F2E99C3-3BB9-49A2-B8D3-210C15A76B04}" dt="2024-12-10T04:01:41.588" v="657" actId="26606"/>
          <ac:spMkLst>
            <pc:docMk/>
            <pc:sldMk cId="2699013437" sldId="261"/>
            <ac:spMk id="16" creationId="{9F835A99-04AC-494A-A572-AFE8413CC938}"/>
          </ac:spMkLst>
        </pc:spChg>
        <pc:spChg chg="add del">
          <ac:chgData name="Mason Buller" userId="d97bac70-4b5a-4258-af65-10fd3a0e2e22" providerId="ADAL" clId="{4F2E99C3-3BB9-49A2-B8D3-210C15A76B04}" dt="2024-12-10T04:01:41.588" v="657" actId="26606"/>
          <ac:spMkLst>
            <pc:docMk/>
            <pc:sldMk cId="2699013437" sldId="261"/>
            <ac:spMk id="18" creationId="{7B786209-1B0B-4CA9-9BDD-F7327066A84D}"/>
          </ac:spMkLst>
        </pc:spChg>
        <pc:spChg chg="add del">
          <ac:chgData name="Mason Buller" userId="d97bac70-4b5a-4258-af65-10fd3a0e2e22" providerId="ADAL" clId="{4F2E99C3-3BB9-49A2-B8D3-210C15A76B04}" dt="2024-12-10T04:01:41.588" v="657" actId="26606"/>
          <ac:spMkLst>
            <pc:docMk/>
            <pc:sldMk cId="2699013437" sldId="261"/>
            <ac:spMk id="20" creationId="{2D2964BB-484D-45AE-AD66-D407D0629652}"/>
          </ac:spMkLst>
        </pc:spChg>
        <pc:spChg chg="add del">
          <ac:chgData name="Mason Buller" userId="d97bac70-4b5a-4258-af65-10fd3a0e2e22" providerId="ADAL" clId="{4F2E99C3-3BB9-49A2-B8D3-210C15A76B04}" dt="2024-12-10T04:01:41.588" v="657" actId="26606"/>
          <ac:spMkLst>
            <pc:docMk/>
            <pc:sldMk cId="2699013437" sldId="261"/>
            <ac:spMk id="22" creationId="{6691AC69-A76E-4DAB-B565-468B6B87ACF3}"/>
          </ac:spMkLst>
        </pc:spChg>
        <pc:spChg chg="add">
          <ac:chgData name="Mason Buller" userId="d97bac70-4b5a-4258-af65-10fd3a0e2e22" providerId="ADAL" clId="{4F2E99C3-3BB9-49A2-B8D3-210C15A76B04}" dt="2024-12-10T04:01:41.588" v="657" actId="26606"/>
          <ac:spMkLst>
            <pc:docMk/>
            <pc:sldMk cId="2699013437" sldId="261"/>
            <ac:spMk id="29" creationId="{BACC6370-2D7E-4714-9D71-7542949D7D5D}"/>
          </ac:spMkLst>
        </pc:spChg>
        <pc:spChg chg="add">
          <ac:chgData name="Mason Buller" userId="d97bac70-4b5a-4258-af65-10fd3a0e2e22" providerId="ADAL" clId="{4F2E99C3-3BB9-49A2-B8D3-210C15A76B04}" dt="2024-12-10T04:01:41.588" v="657" actId="26606"/>
          <ac:spMkLst>
            <pc:docMk/>
            <pc:sldMk cId="2699013437" sldId="261"/>
            <ac:spMk id="31" creationId="{F68B3F68-107C-434F-AA38-110D5EA91B85}"/>
          </ac:spMkLst>
        </pc:spChg>
        <pc:spChg chg="add">
          <ac:chgData name="Mason Buller" userId="d97bac70-4b5a-4258-af65-10fd3a0e2e22" providerId="ADAL" clId="{4F2E99C3-3BB9-49A2-B8D3-210C15A76B04}" dt="2024-12-10T04:01:41.588" v="657" actId="26606"/>
          <ac:spMkLst>
            <pc:docMk/>
            <pc:sldMk cId="2699013437" sldId="261"/>
            <ac:spMk id="33" creationId="{AAD0DBB9-1A4B-4391-81D4-CB19F9AB918A}"/>
          </ac:spMkLst>
        </pc:spChg>
        <pc:spChg chg="add">
          <ac:chgData name="Mason Buller" userId="d97bac70-4b5a-4258-af65-10fd3a0e2e22" providerId="ADAL" clId="{4F2E99C3-3BB9-49A2-B8D3-210C15A76B04}" dt="2024-12-10T04:01:41.588" v="657" actId="26606"/>
          <ac:spMkLst>
            <pc:docMk/>
            <pc:sldMk cId="2699013437" sldId="261"/>
            <ac:spMk id="35" creationId="{063BBA22-50EA-4C4D-BE05-F1CE4E63AA56}"/>
          </ac:spMkLst>
        </pc:spChg>
        <pc:graphicFrameChg chg="add mod modGraphic">
          <ac:chgData name="Mason Buller" userId="d97bac70-4b5a-4258-af65-10fd3a0e2e22" providerId="ADAL" clId="{4F2E99C3-3BB9-49A2-B8D3-210C15A76B04}" dt="2024-12-10T04:01:59.439" v="659" actId="26606"/>
          <ac:graphicFrameMkLst>
            <pc:docMk/>
            <pc:sldMk cId="2699013437" sldId="261"/>
            <ac:graphicFrameMk id="24" creationId="{E4622A6A-698E-CDC2-C32B-3E6A8B47757E}"/>
          </ac:graphicFrameMkLst>
        </pc:graphicFrameChg>
      </pc:sldChg>
      <pc:sldChg chg="addSp delSp modSp new mod setBg setClrOvrMap">
        <pc:chgData name="Mason Buller" userId="d97bac70-4b5a-4258-af65-10fd3a0e2e22" providerId="ADAL" clId="{4F2E99C3-3BB9-49A2-B8D3-210C15A76B04}" dt="2024-12-10T04:02:10.703" v="660" actId="26606"/>
        <pc:sldMkLst>
          <pc:docMk/>
          <pc:sldMk cId="4176433388" sldId="262"/>
        </pc:sldMkLst>
        <pc:spChg chg="mod">
          <ac:chgData name="Mason Buller" userId="d97bac70-4b5a-4258-af65-10fd3a0e2e22" providerId="ADAL" clId="{4F2E99C3-3BB9-49A2-B8D3-210C15A76B04}" dt="2024-12-10T04:01:45.854" v="658" actId="26606"/>
          <ac:spMkLst>
            <pc:docMk/>
            <pc:sldMk cId="4176433388" sldId="262"/>
            <ac:spMk id="2" creationId="{0E2D27D5-A301-6B59-0B35-D5B6FACF9169}"/>
          </ac:spMkLst>
        </pc:spChg>
        <pc:spChg chg="del mod">
          <ac:chgData name="Mason Buller" userId="d97bac70-4b5a-4258-af65-10fd3a0e2e22" providerId="ADAL" clId="{4F2E99C3-3BB9-49A2-B8D3-210C15A76B04}" dt="2024-12-10T04:00:51.985" v="649" actId="26606"/>
          <ac:spMkLst>
            <pc:docMk/>
            <pc:sldMk cId="4176433388" sldId="262"/>
            <ac:spMk id="3" creationId="{2D56032D-B4F7-100D-A678-ED2C8BEC206A}"/>
          </ac:spMkLst>
        </pc:spChg>
        <pc:spChg chg="add del">
          <ac:chgData name="Mason Buller" userId="d97bac70-4b5a-4258-af65-10fd3a0e2e22" providerId="ADAL" clId="{4F2E99C3-3BB9-49A2-B8D3-210C15A76B04}" dt="2024-12-10T04:01:33.549" v="656" actId="26606"/>
          <ac:spMkLst>
            <pc:docMk/>
            <pc:sldMk cId="4176433388" sldId="262"/>
            <ac:spMk id="8" creationId="{1709F1D5-B0F1-4714-A239-E5B61C161915}"/>
          </ac:spMkLst>
        </pc:spChg>
        <pc:spChg chg="add del">
          <ac:chgData name="Mason Buller" userId="d97bac70-4b5a-4258-af65-10fd3a0e2e22" providerId="ADAL" clId="{4F2E99C3-3BB9-49A2-B8D3-210C15A76B04}" dt="2024-12-10T04:01:33.549" v="656" actId="26606"/>
          <ac:spMkLst>
            <pc:docMk/>
            <pc:sldMk cId="4176433388" sldId="262"/>
            <ac:spMk id="10" creationId="{228FB460-D3FF-4440-A020-05982A09E517}"/>
          </ac:spMkLst>
        </pc:spChg>
        <pc:spChg chg="add del">
          <ac:chgData name="Mason Buller" userId="d97bac70-4b5a-4258-af65-10fd3a0e2e22" providerId="ADAL" clId="{4F2E99C3-3BB9-49A2-B8D3-210C15A76B04}" dt="2024-12-10T04:01:33.549" v="656" actId="26606"/>
          <ac:spMkLst>
            <pc:docMk/>
            <pc:sldMk cId="4176433388" sldId="262"/>
            <ac:spMk id="12" creationId="{14847E93-7DC1-4D4B-8829-B19AA7137C50}"/>
          </ac:spMkLst>
        </pc:spChg>
        <pc:spChg chg="add del">
          <ac:chgData name="Mason Buller" userId="d97bac70-4b5a-4258-af65-10fd3a0e2e22" providerId="ADAL" clId="{4F2E99C3-3BB9-49A2-B8D3-210C15A76B04}" dt="2024-12-10T04:01:33.549" v="656" actId="26606"/>
          <ac:spMkLst>
            <pc:docMk/>
            <pc:sldMk cId="4176433388" sldId="262"/>
            <ac:spMk id="14" creationId="{5566D6E1-03A1-4D73-A4E0-35D74D568A04}"/>
          </ac:spMkLst>
        </pc:spChg>
        <pc:spChg chg="add del">
          <ac:chgData name="Mason Buller" userId="d97bac70-4b5a-4258-af65-10fd3a0e2e22" providerId="ADAL" clId="{4F2E99C3-3BB9-49A2-B8D3-210C15A76B04}" dt="2024-12-10T04:01:33.549" v="656" actId="26606"/>
          <ac:spMkLst>
            <pc:docMk/>
            <pc:sldMk cId="4176433388" sldId="262"/>
            <ac:spMk id="16" creationId="{9F835A99-04AC-494A-A572-AFE8413CC938}"/>
          </ac:spMkLst>
        </pc:spChg>
        <pc:spChg chg="add del">
          <ac:chgData name="Mason Buller" userId="d97bac70-4b5a-4258-af65-10fd3a0e2e22" providerId="ADAL" clId="{4F2E99C3-3BB9-49A2-B8D3-210C15A76B04}" dt="2024-12-10T04:01:33.549" v="656" actId="26606"/>
          <ac:spMkLst>
            <pc:docMk/>
            <pc:sldMk cId="4176433388" sldId="262"/>
            <ac:spMk id="18" creationId="{7B786209-1B0B-4CA9-9BDD-F7327066A84D}"/>
          </ac:spMkLst>
        </pc:spChg>
        <pc:spChg chg="add del">
          <ac:chgData name="Mason Buller" userId="d97bac70-4b5a-4258-af65-10fd3a0e2e22" providerId="ADAL" clId="{4F2E99C3-3BB9-49A2-B8D3-210C15A76B04}" dt="2024-12-10T04:01:33.549" v="656" actId="26606"/>
          <ac:spMkLst>
            <pc:docMk/>
            <pc:sldMk cId="4176433388" sldId="262"/>
            <ac:spMk id="20" creationId="{2D2964BB-484D-45AE-AD66-D407D0629652}"/>
          </ac:spMkLst>
        </pc:spChg>
        <pc:spChg chg="add del">
          <ac:chgData name="Mason Buller" userId="d97bac70-4b5a-4258-af65-10fd3a0e2e22" providerId="ADAL" clId="{4F2E99C3-3BB9-49A2-B8D3-210C15A76B04}" dt="2024-12-10T04:01:33.549" v="656" actId="26606"/>
          <ac:spMkLst>
            <pc:docMk/>
            <pc:sldMk cId="4176433388" sldId="262"/>
            <ac:spMk id="22" creationId="{6691AC69-A76E-4DAB-B565-468B6B87ACF3}"/>
          </ac:spMkLst>
        </pc:spChg>
        <pc:spChg chg="add del">
          <ac:chgData name="Mason Buller" userId="d97bac70-4b5a-4258-af65-10fd3a0e2e22" providerId="ADAL" clId="{4F2E99C3-3BB9-49A2-B8D3-210C15A76B04}" dt="2024-12-10T04:01:45.854" v="658" actId="26606"/>
          <ac:spMkLst>
            <pc:docMk/>
            <pc:sldMk cId="4176433388" sldId="262"/>
            <ac:spMk id="29" creationId="{56E9B3E6-E277-4D68-BA48-9CB43FFBD6E2}"/>
          </ac:spMkLst>
        </pc:spChg>
        <pc:spChg chg="add del">
          <ac:chgData name="Mason Buller" userId="d97bac70-4b5a-4258-af65-10fd3a0e2e22" providerId="ADAL" clId="{4F2E99C3-3BB9-49A2-B8D3-210C15A76B04}" dt="2024-12-10T04:01:45.854" v="658" actId="26606"/>
          <ac:spMkLst>
            <pc:docMk/>
            <pc:sldMk cId="4176433388" sldId="262"/>
            <ac:spMk id="36" creationId="{D5B0017B-2ECA-49AF-B397-DC140825DF8D}"/>
          </ac:spMkLst>
        </pc:spChg>
        <pc:spChg chg="add del">
          <ac:chgData name="Mason Buller" userId="d97bac70-4b5a-4258-af65-10fd3a0e2e22" providerId="ADAL" clId="{4F2E99C3-3BB9-49A2-B8D3-210C15A76B04}" dt="2024-12-10T04:02:10.703" v="660" actId="26606"/>
          <ac:spMkLst>
            <pc:docMk/>
            <pc:sldMk cId="4176433388" sldId="262"/>
            <ac:spMk id="44" creationId="{B50AB553-2A96-4A92-96F2-93548E096954}"/>
          </ac:spMkLst>
        </pc:spChg>
        <pc:grpChg chg="add del">
          <ac:chgData name="Mason Buller" userId="d97bac70-4b5a-4258-af65-10fd3a0e2e22" providerId="ADAL" clId="{4F2E99C3-3BB9-49A2-B8D3-210C15A76B04}" dt="2024-12-10T04:01:45.854" v="658" actId="26606"/>
          <ac:grpSpMkLst>
            <pc:docMk/>
            <pc:sldMk cId="4176433388" sldId="262"/>
            <ac:grpSpMk id="31" creationId="{AE1C45F0-260A-458C-96ED-C1F6D2151219}"/>
          </ac:grpSpMkLst>
        </pc:grpChg>
        <pc:graphicFrameChg chg="add mod modGraphic">
          <ac:chgData name="Mason Buller" userId="d97bac70-4b5a-4258-af65-10fd3a0e2e22" providerId="ADAL" clId="{4F2E99C3-3BB9-49A2-B8D3-210C15A76B04}" dt="2024-12-10T04:02:10.703" v="660" actId="26606"/>
          <ac:graphicFrameMkLst>
            <pc:docMk/>
            <pc:sldMk cId="4176433388" sldId="262"/>
            <ac:graphicFrameMk id="24" creationId="{396A2A01-8560-FF7D-5FA3-9C4794DC20A8}"/>
          </ac:graphicFrameMkLst>
        </pc:graphicFrameChg>
        <pc:picChg chg="add mod">
          <ac:chgData name="Mason Buller" userId="d97bac70-4b5a-4258-af65-10fd3a0e2e22" providerId="ADAL" clId="{4F2E99C3-3BB9-49A2-B8D3-210C15A76B04}" dt="2024-12-10T04:02:10.703" v="660" actId="26606"/>
          <ac:picMkLst>
            <pc:docMk/>
            <pc:sldMk cId="4176433388" sldId="262"/>
            <ac:picMk id="40" creationId="{0C5349E4-53A8-BEA9-5E21-A4F7790115E3}"/>
          </ac:picMkLst>
        </pc:picChg>
        <pc:cxnChg chg="add del">
          <ac:chgData name="Mason Buller" userId="d97bac70-4b5a-4258-af65-10fd3a0e2e22" providerId="ADAL" clId="{4F2E99C3-3BB9-49A2-B8D3-210C15A76B04}" dt="2024-12-10T04:01:45.854" v="658" actId="26606"/>
          <ac:cxnSpMkLst>
            <pc:docMk/>
            <pc:sldMk cId="4176433388" sldId="262"/>
            <ac:cxnSpMk id="38" creationId="{6CF1BAF6-AD41-4082-B212-8A1F9A2E8779}"/>
          </ac:cxnSpMkLst>
        </pc:cxnChg>
      </pc:sldChg>
      <pc:sldChg chg="addSp delSp modSp new mod setBg">
        <pc:chgData name="Mason Buller" userId="d97bac70-4b5a-4258-af65-10fd3a0e2e22" providerId="ADAL" clId="{4F2E99C3-3BB9-49A2-B8D3-210C15A76B04}" dt="2024-12-10T04:01:17.442" v="655" actId="26606"/>
        <pc:sldMkLst>
          <pc:docMk/>
          <pc:sldMk cId="1149070266" sldId="263"/>
        </pc:sldMkLst>
        <pc:spChg chg="mod">
          <ac:chgData name="Mason Buller" userId="d97bac70-4b5a-4258-af65-10fd3a0e2e22" providerId="ADAL" clId="{4F2E99C3-3BB9-49A2-B8D3-210C15A76B04}" dt="2024-12-10T04:01:17.442" v="655" actId="26606"/>
          <ac:spMkLst>
            <pc:docMk/>
            <pc:sldMk cId="1149070266" sldId="263"/>
            <ac:spMk id="2" creationId="{A1BD19AC-50CB-4D20-0FA7-CE05FDC589A2}"/>
          </ac:spMkLst>
        </pc:spChg>
        <pc:spChg chg="mod">
          <ac:chgData name="Mason Buller" userId="d97bac70-4b5a-4258-af65-10fd3a0e2e22" providerId="ADAL" clId="{4F2E99C3-3BB9-49A2-B8D3-210C15A76B04}" dt="2024-12-10T04:01:17.442" v="655" actId="26606"/>
          <ac:spMkLst>
            <pc:docMk/>
            <pc:sldMk cId="1149070266" sldId="263"/>
            <ac:spMk id="3" creationId="{B4258E00-0E66-008C-4F81-E1A1815FB562}"/>
          </ac:spMkLst>
        </pc:spChg>
        <pc:spChg chg="add del">
          <ac:chgData name="Mason Buller" userId="d97bac70-4b5a-4258-af65-10fd3a0e2e22" providerId="ADAL" clId="{4F2E99C3-3BB9-49A2-B8D3-210C15A76B04}" dt="2024-12-10T04:01:17.442" v="655" actId="26606"/>
          <ac:spMkLst>
            <pc:docMk/>
            <pc:sldMk cId="1149070266" sldId="263"/>
            <ac:spMk id="8" creationId="{1709F1D5-B0F1-4714-A239-E5B61C161915}"/>
          </ac:spMkLst>
        </pc:spChg>
        <pc:spChg chg="add del">
          <ac:chgData name="Mason Buller" userId="d97bac70-4b5a-4258-af65-10fd3a0e2e22" providerId="ADAL" clId="{4F2E99C3-3BB9-49A2-B8D3-210C15A76B04}" dt="2024-12-10T04:01:17.442" v="655" actId="26606"/>
          <ac:spMkLst>
            <pc:docMk/>
            <pc:sldMk cId="1149070266" sldId="263"/>
            <ac:spMk id="10" creationId="{228FB460-D3FF-4440-A020-05982A09E517}"/>
          </ac:spMkLst>
        </pc:spChg>
        <pc:spChg chg="add del">
          <ac:chgData name="Mason Buller" userId="d97bac70-4b5a-4258-af65-10fd3a0e2e22" providerId="ADAL" clId="{4F2E99C3-3BB9-49A2-B8D3-210C15A76B04}" dt="2024-12-10T04:01:17.442" v="655" actId="26606"/>
          <ac:spMkLst>
            <pc:docMk/>
            <pc:sldMk cId="1149070266" sldId="263"/>
            <ac:spMk id="12" creationId="{14847E93-7DC1-4D4B-8829-B19AA7137C50}"/>
          </ac:spMkLst>
        </pc:spChg>
        <pc:spChg chg="add del">
          <ac:chgData name="Mason Buller" userId="d97bac70-4b5a-4258-af65-10fd3a0e2e22" providerId="ADAL" clId="{4F2E99C3-3BB9-49A2-B8D3-210C15A76B04}" dt="2024-12-10T04:01:17.442" v="655" actId="26606"/>
          <ac:spMkLst>
            <pc:docMk/>
            <pc:sldMk cId="1149070266" sldId="263"/>
            <ac:spMk id="14" creationId="{5566D6E1-03A1-4D73-A4E0-35D74D568A04}"/>
          </ac:spMkLst>
        </pc:spChg>
        <pc:spChg chg="add del">
          <ac:chgData name="Mason Buller" userId="d97bac70-4b5a-4258-af65-10fd3a0e2e22" providerId="ADAL" clId="{4F2E99C3-3BB9-49A2-B8D3-210C15A76B04}" dt="2024-12-10T04:01:17.442" v="655" actId="26606"/>
          <ac:spMkLst>
            <pc:docMk/>
            <pc:sldMk cId="1149070266" sldId="263"/>
            <ac:spMk id="16" creationId="{9F835A99-04AC-494A-A572-AFE8413CC938}"/>
          </ac:spMkLst>
        </pc:spChg>
        <pc:spChg chg="add del">
          <ac:chgData name="Mason Buller" userId="d97bac70-4b5a-4258-af65-10fd3a0e2e22" providerId="ADAL" clId="{4F2E99C3-3BB9-49A2-B8D3-210C15A76B04}" dt="2024-12-10T04:01:17.442" v="655" actId="26606"/>
          <ac:spMkLst>
            <pc:docMk/>
            <pc:sldMk cId="1149070266" sldId="263"/>
            <ac:spMk id="18" creationId="{7B786209-1B0B-4CA9-9BDD-F7327066A84D}"/>
          </ac:spMkLst>
        </pc:spChg>
        <pc:spChg chg="add del">
          <ac:chgData name="Mason Buller" userId="d97bac70-4b5a-4258-af65-10fd3a0e2e22" providerId="ADAL" clId="{4F2E99C3-3BB9-49A2-B8D3-210C15A76B04}" dt="2024-12-10T04:01:17.442" v="655" actId="26606"/>
          <ac:spMkLst>
            <pc:docMk/>
            <pc:sldMk cId="1149070266" sldId="263"/>
            <ac:spMk id="20" creationId="{2D2964BB-484D-45AE-AD66-D407D0629652}"/>
          </ac:spMkLst>
        </pc:spChg>
        <pc:spChg chg="add del">
          <ac:chgData name="Mason Buller" userId="d97bac70-4b5a-4258-af65-10fd3a0e2e22" providerId="ADAL" clId="{4F2E99C3-3BB9-49A2-B8D3-210C15A76B04}" dt="2024-12-10T04:01:17.442" v="655" actId="26606"/>
          <ac:spMkLst>
            <pc:docMk/>
            <pc:sldMk cId="1149070266" sldId="263"/>
            <ac:spMk id="22" creationId="{6691AC69-A76E-4DAB-B565-468B6B87ACF3}"/>
          </ac:spMkLst>
        </pc:spChg>
        <pc:spChg chg="add">
          <ac:chgData name="Mason Buller" userId="d97bac70-4b5a-4258-af65-10fd3a0e2e22" providerId="ADAL" clId="{4F2E99C3-3BB9-49A2-B8D3-210C15A76B04}" dt="2024-12-10T04:01:17.442" v="655" actId="26606"/>
          <ac:spMkLst>
            <pc:docMk/>
            <pc:sldMk cId="1149070266" sldId="263"/>
            <ac:spMk id="27" creationId="{B6CDA21F-E7AF-4C75-8395-33F58D5B0E45}"/>
          </ac:spMkLst>
        </pc:spChg>
        <pc:spChg chg="add">
          <ac:chgData name="Mason Buller" userId="d97bac70-4b5a-4258-af65-10fd3a0e2e22" providerId="ADAL" clId="{4F2E99C3-3BB9-49A2-B8D3-210C15A76B04}" dt="2024-12-10T04:01:17.442" v="655" actId="26606"/>
          <ac:spMkLst>
            <pc:docMk/>
            <pc:sldMk cId="1149070266" sldId="263"/>
            <ac:spMk id="34" creationId="{D5B0017B-2ECA-49AF-B397-DC140825DF8D}"/>
          </ac:spMkLst>
        </pc:spChg>
        <pc:grpChg chg="add">
          <ac:chgData name="Mason Buller" userId="d97bac70-4b5a-4258-af65-10fd3a0e2e22" providerId="ADAL" clId="{4F2E99C3-3BB9-49A2-B8D3-210C15A76B04}" dt="2024-12-10T04:01:17.442" v="655" actId="26606"/>
          <ac:grpSpMkLst>
            <pc:docMk/>
            <pc:sldMk cId="1149070266" sldId="263"/>
            <ac:grpSpMk id="29" creationId="{AE1C45F0-260A-458C-96ED-C1F6D2151219}"/>
          </ac:grpSpMkLst>
        </pc:grpChg>
        <pc:cxnChg chg="add">
          <ac:chgData name="Mason Buller" userId="d97bac70-4b5a-4258-af65-10fd3a0e2e22" providerId="ADAL" clId="{4F2E99C3-3BB9-49A2-B8D3-210C15A76B04}" dt="2024-12-10T04:01:17.442" v="655" actId="26606"/>
          <ac:cxnSpMkLst>
            <pc:docMk/>
            <pc:sldMk cId="1149070266" sldId="263"/>
            <ac:cxnSpMk id="36" creationId="{6CF1BAF6-AD41-4082-B212-8A1F9A2E8779}"/>
          </ac:cxnSpMkLst>
        </pc:cxnChg>
      </pc:sldChg>
      <pc:sldChg chg="addSp delSp modSp new mod setBg">
        <pc:chgData name="Mason Buller" userId="d97bac70-4b5a-4258-af65-10fd3a0e2e22" providerId="ADAL" clId="{4F2E99C3-3BB9-49A2-B8D3-210C15A76B04}" dt="2024-12-10T04:02:55.893" v="667" actId="26606"/>
        <pc:sldMkLst>
          <pc:docMk/>
          <pc:sldMk cId="379430532" sldId="264"/>
        </pc:sldMkLst>
        <pc:spChg chg="mod">
          <ac:chgData name="Mason Buller" userId="d97bac70-4b5a-4258-af65-10fd3a0e2e22" providerId="ADAL" clId="{4F2E99C3-3BB9-49A2-B8D3-210C15A76B04}" dt="2024-12-10T04:02:45.306" v="666" actId="26606"/>
          <ac:spMkLst>
            <pc:docMk/>
            <pc:sldMk cId="379430532" sldId="264"/>
            <ac:spMk id="2" creationId="{6177143B-6F18-238A-D889-09D1B84378A4}"/>
          </ac:spMkLst>
        </pc:spChg>
        <pc:spChg chg="add del mod">
          <ac:chgData name="Mason Buller" userId="d97bac70-4b5a-4258-af65-10fd3a0e2e22" providerId="ADAL" clId="{4F2E99C3-3BB9-49A2-B8D3-210C15A76B04}" dt="2024-12-10T04:01:08.507" v="654" actId="26606"/>
          <ac:spMkLst>
            <pc:docMk/>
            <pc:sldMk cId="379430532" sldId="264"/>
            <ac:spMk id="3" creationId="{E5B6C3CD-0B69-9FAC-DF1D-1B9558E383C8}"/>
          </ac:spMkLst>
        </pc:spChg>
        <pc:spChg chg="add del">
          <ac:chgData name="Mason Buller" userId="d97bac70-4b5a-4258-af65-10fd3a0e2e22" providerId="ADAL" clId="{4F2E99C3-3BB9-49A2-B8D3-210C15A76B04}" dt="2024-12-10T04:01:08.507" v="654" actId="26606"/>
          <ac:spMkLst>
            <pc:docMk/>
            <pc:sldMk cId="379430532" sldId="264"/>
            <ac:spMk id="8" creationId="{1709F1D5-B0F1-4714-A239-E5B61C161915}"/>
          </ac:spMkLst>
        </pc:spChg>
        <pc:spChg chg="add del">
          <ac:chgData name="Mason Buller" userId="d97bac70-4b5a-4258-af65-10fd3a0e2e22" providerId="ADAL" clId="{4F2E99C3-3BB9-49A2-B8D3-210C15A76B04}" dt="2024-12-10T04:01:08.507" v="654" actId="26606"/>
          <ac:spMkLst>
            <pc:docMk/>
            <pc:sldMk cId="379430532" sldId="264"/>
            <ac:spMk id="10" creationId="{228FB460-D3FF-4440-A020-05982A09E517}"/>
          </ac:spMkLst>
        </pc:spChg>
        <pc:spChg chg="add del">
          <ac:chgData name="Mason Buller" userId="d97bac70-4b5a-4258-af65-10fd3a0e2e22" providerId="ADAL" clId="{4F2E99C3-3BB9-49A2-B8D3-210C15A76B04}" dt="2024-12-10T04:01:08.507" v="654" actId="26606"/>
          <ac:spMkLst>
            <pc:docMk/>
            <pc:sldMk cId="379430532" sldId="264"/>
            <ac:spMk id="12" creationId="{14847E93-7DC1-4D4B-8829-B19AA7137C50}"/>
          </ac:spMkLst>
        </pc:spChg>
        <pc:spChg chg="add del">
          <ac:chgData name="Mason Buller" userId="d97bac70-4b5a-4258-af65-10fd3a0e2e22" providerId="ADAL" clId="{4F2E99C3-3BB9-49A2-B8D3-210C15A76B04}" dt="2024-12-10T04:01:08.507" v="654" actId="26606"/>
          <ac:spMkLst>
            <pc:docMk/>
            <pc:sldMk cId="379430532" sldId="264"/>
            <ac:spMk id="14" creationId="{5566D6E1-03A1-4D73-A4E0-35D74D568A04}"/>
          </ac:spMkLst>
        </pc:spChg>
        <pc:spChg chg="add del">
          <ac:chgData name="Mason Buller" userId="d97bac70-4b5a-4258-af65-10fd3a0e2e22" providerId="ADAL" clId="{4F2E99C3-3BB9-49A2-B8D3-210C15A76B04}" dt="2024-12-10T04:01:08.507" v="654" actId="26606"/>
          <ac:spMkLst>
            <pc:docMk/>
            <pc:sldMk cId="379430532" sldId="264"/>
            <ac:spMk id="16" creationId="{9F835A99-04AC-494A-A572-AFE8413CC938}"/>
          </ac:spMkLst>
        </pc:spChg>
        <pc:spChg chg="add del">
          <ac:chgData name="Mason Buller" userId="d97bac70-4b5a-4258-af65-10fd3a0e2e22" providerId="ADAL" clId="{4F2E99C3-3BB9-49A2-B8D3-210C15A76B04}" dt="2024-12-10T04:01:08.507" v="654" actId="26606"/>
          <ac:spMkLst>
            <pc:docMk/>
            <pc:sldMk cId="379430532" sldId="264"/>
            <ac:spMk id="18" creationId="{7B786209-1B0B-4CA9-9BDD-F7327066A84D}"/>
          </ac:spMkLst>
        </pc:spChg>
        <pc:spChg chg="add del">
          <ac:chgData name="Mason Buller" userId="d97bac70-4b5a-4258-af65-10fd3a0e2e22" providerId="ADAL" clId="{4F2E99C3-3BB9-49A2-B8D3-210C15A76B04}" dt="2024-12-10T04:01:08.507" v="654" actId="26606"/>
          <ac:spMkLst>
            <pc:docMk/>
            <pc:sldMk cId="379430532" sldId="264"/>
            <ac:spMk id="20" creationId="{2D2964BB-484D-45AE-AD66-D407D0629652}"/>
          </ac:spMkLst>
        </pc:spChg>
        <pc:spChg chg="add del">
          <ac:chgData name="Mason Buller" userId="d97bac70-4b5a-4258-af65-10fd3a0e2e22" providerId="ADAL" clId="{4F2E99C3-3BB9-49A2-B8D3-210C15A76B04}" dt="2024-12-10T04:01:08.507" v="654" actId="26606"/>
          <ac:spMkLst>
            <pc:docMk/>
            <pc:sldMk cId="379430532" sldId="264"/>
            <ac:spMk id="22" creationId="{6691AC69-A76E-4DAB-B565-468B6B87ACF3}"/>
          </ac:spMkLst>
        </pc:spChg>
        <pc:spChg chg="add del">
          <ac:chgData name="Mason Buller" userId="d97bac70-4b5a-4258-af65-10fd3a0e2e22" providerId="ADAL" clId="{4F2E99C3-3BB9-49A2-B8D3-210C15A76B04}" dt="2024-12-10T04:02:45.306" v="666" actId="26606"/>
          <ac:spMkLst>
            <pc:docMk/>
            <pc:sldMk cId="379430532" sldId="264"/>
            <ac:spMk id="28" creationId="{56E9B3E6-E277-4D68-BA48-9CB43FFBD6E2}"/>
          </ac:spMkLst>
        </pc:spChg>
        <pc:spChg chg="add del">
          <ac:chgData name="Mason Buller" userId="d97bac70-4b5a-4258-af65-10fd3a0e2e22" providerId="ADAL" clId="{4F2E99C3-3BB9-49A2-B8D3-210C15A76B04}" dt="2024-12-10T04:01:06.779" v="651" actId="26606"/>
          <ac:spMkLst>
            <pc:docMk/>
            <pc:sldMk cId="379430532" sldId="264"/>
            <ac:spMk id="29" creationId="{E51BA4DF-2BD4-4EC2-B1DB-B27C8AC71864}"/>
          </ac:spMkLst>
        </pc:spChg>
        <pc:spChg chg="add del">
          <ac:chgData name="Mason Buller" userId="d97bac70-4b5a-4258-af65-10fd3a0e2e22" providerId="ADAL" clId="{4F2E99C3-3BB9-49A2-B8D3-210C15A76B04}" dt="2024-12-10T04:01:08.476" v="653" actId="26606"/>
          <ac:spMkLst>
            <pc:docMk/>
            <pc:sldMk cId="379430532" sldId="264"/>
            <ac:spMk id="31" creationId="{975D1CFA-2CDB-4B64-BD9F-85744E8DA12F}"/>
          </ac:spMkLst>
        </pc:spChg>
        <pc:spChg chg="add del">
          <ac:chgData name="Mason Buller" userId="d97bac70-4b5a-4258-af65-10fd3a0e2e22" providerId="ADAL" clId="{4F2E99C3-3BB9-49A2-B8D3-210C15A76B04}" dt="2024-12-10T04:01:08.476" v="653" actId="26606"/>
          <ac:spMkLst>
            <pc:docMk/>
            <pc:sldMk cId="379430532" sldId="264"/>
            <ac:spMk id="32" creationId="{EDDBB197-D710-4A4F-A9CA-FD2177498BE8}"/>
          </ac:spMkLst>
        </pc:spChg>
        <pc:spChg chg="add del">
          <ac:chgData name="Mason Buller" userId="d97bac70-4b5a-4258-af65-10fd3a0e2e22" providerId="ADAL" clId="{4F2E99C3-3BB9-49A2-B8D3-210C15A76B04}" dt="2024-12-10T04:01:08.476" v="653" actId="26606"/>
          <ac:spMkLst>
            <pc:docMk/>
            <pc:sldMk cId="379430532" sldId="264"/>
            <ac:spMk id="38" creationId="{E5B6C3CD-0B69-9FAC-DF1D-1B9558E383C8}"/>
          </ac:spMkLst>
        </pc:spChg>
        <pc:spChg chg="add del">
          <ac:chgData name="Mason Buller" userId="d97bac70-4b5a-4258-af65-10fd3a0e2e22" providerId="ADAL" clId="{4F2E99C3-3BB9-49A2-B8D3-210C15A76B04}" dt="2024-12-10T04:02:45.306" v="666" actId="26606"/>
          <ac:spMkLst>
            <pc:docMk/>
            <pc:sldMk cId="379430532" sldId="264"/>
            <ac:spMk id="43" creationId="{D5B0017B-2ECA-49AF-B397-DC140825DF8D}"/>
          </ac:spMkLst>
        </pc:spChg>
        <pc:spChg chg="add del">
          <ac:chgData name="Mason Buller" userId="d97bac70-4b5a-4258-af65-10fd3a0e2e22" providerId="ADAL" clId="{4F2E99C3-3BB9-49A2-B8D3-210C15A76B04}" dt="2024-12-10T04:02:40.720" v="663" actId="26606"/>
          <ac:spMkLst>
            <pc:docMk/>
            <pc:sldMk cId="379430532" sldId="264"/>
            <ac:spMk id="50" creationId="{6C4028FD-8BAA-4A19-BFDE-594D991B7552}"/>
          </ac:spMkLst>
        </pc:spChg>
        <pc:spChg chg="add del">
          <ac:chgData name="Mason Buller" userId="d97bac70-4b5a-4258-af65-10fd3a0e2e22" providerId="ADAL" clId="{4F2E99C3-3BB9-49A2-B8D3-210C15A76B04}" dt="2024-12-10T04:02:45.274" v="665" actId="26606"/>
          <ac:spMkLst>
            <pc:docMk/>
            <pc:sldMk cId="379430532" sldId="264"/>
            <ac:spMk id="52" creationId="{56E9B3E6-E277-4D68-BA48-9CB43FFBD6E2}"/>
          </ac:spMkLst>
        </pc:spChg>
        <pc:spChg chg="add del">
          <ac:chgData name="Mason Buller" userId="d97bac70-4b5a-4258-af65-10fd3a0e2e22" providerId="ADAL" clId="{4F2E99C3-3BB9-49A2-B8D3-210C15A76B04}" dt="2024-12-10T04:02:45.274" v="665" actId="26606"/>
          <ac:spMkLst>
            <pc:docMk/>
            <pc:sldMk cId="379430532" sldId="264"/>
            <ac:spMk id="57" creationId="{D5B0017B-2ECA-49AF-B397-DC140825DF8D}"/>
          </ac:spMkLst>
        </pc:spChg>
        <pc:spChg chg="add del">
          <ac:chgData name="Mason Buller" userId="d97bac70-4b5a-4258-af65-10fd3a0e2e22" providerId="ADAL" clId="{4F2E99C3-3BB9-49A2-B8D3-210C15A76B04}" dt="2024-12-10T04:02:55.893" v="667" actId="26606"/>
          <ac:spMkLst>
            <pc:docMk/>
            <pc:sldMk cId="379430532" sldId="264"/>
            <ac:spMk id="60" creationId="{955A2079-FA98-4876-80F0-72364A7D2EA4}"/>
          </ac:spMkLst>
        </pc:spChg>
        <pc:spChg chg="add">
          <ac:chgData name="Mason Buller" userId="d97bac70-4b5a-4258-af65-10fd3a0e2e22" providerId="ADAL" clId="{4F2E99C3-3BB9-49A2-B8D3-210C15A76B04}" dt="2024-12-10T04:02:55.893" v="667" actId="26606"/>
          <ac:spMkLst>
            <pc:docMk/>
            <pc:sldMk cId="379430532" sldId="264"/>
            <ac:spMk id="65" creationId="{955A2079-FA98-4876-80F0-72364A7D2EA4}"/>
          </ac:spMkLst>
        </pc:spChg>
        <pc:grpChg chg="add del">
          <ac:chgData name="Mason Buller" userId="d97bac70-4b5a-4258-af65-10fd3a0e2e22" providerId="ADAL" clId="{4F2E99C3-3BB9-49A2-B8D3-210C15A76B04}" dt="2024-12-10T04:02:45.306" v="666" actId="26606"/>
          <ac:grpSpMkLst>
            <pc:docMk/>
            <pc:sldMk cId="379430532" sldId="264"/>
            <ac:grpSpMk id="30" creationId="{AE1C45F0-260A-458C-96ED-C1F6D2151219}"/>
          </ac:grpSpMkLst>
        </pc:grpChg>
        <pc:grpChg chg="add del">
          <ac:chgData name="Mason Buller" userId="d97bac70-4b5a-4258-af65-10fd3a0e2e22" providerId="ADAL" clId="{4F2E99C3-3BB9-49A2-B8D3-210C15A76B04}" dt="2024-12-10T04:01:08.476" v="653" actId="26606"/>
          <ac:grpSpMkLst>
            <pc:docMk/>
            <pc:sldMk cId="379430532" sldId="264"/>
            <ac:grpSpMk id="33" creationId="{25EE5136-01F1-466C-962D-BA9B4C6757AA}"/>
          </ac:grpSpMkLst>
        </pc:grpChg>
        <pc:grpChg chg="add del">
          <ac:chgData name="Mason Buller" userId="d97bac70-4b5a-4258-af65-10fd3a0e2e22" providerId="ADAL" clId="{4F2E99C3-3BB9-49A2-B8D3-210C15A76B04}" dt="2024-12-10T04:02:45.274" v="665" actId="26606"/>
          <ac:grpSpMkLst>
            <pc:docMk/>
            <pc:sldMk cId="379430532" sldId="264"/>
            <ac:grpSpMk id="53" creationId="{AE1C45F0-260A-458C-96ED-C1F6D2151219}"/>
          </ac:grpSpMkLst>
        </pc:grpChg>
        <pc:graphicFrameChg chg="add del">
          <ac:chgData name="Mason Buller" userId="d97bac70-4b5a-4258-af65-10fd3a0e2e22" providerId="ADAL" clId="{4F2E99C3-3BB9-49A2-B8D3-210C15A76B04}" dt="2024-12-10T04:01:06.779" v="651" actId="26606"/>
          <ac:graphicFrameMkLst>
            <pc:docMk/>
            <pc:sldMk cId="379430532" sldId="264"/>
            <ac:graphicFrameMk id="24" creationId="{E303EA81-A374-2977-72D8-C6BBAB3A2EB2}"/>
          </ac:graphicFrameMkLst>
        </pc:graphicFrameChg>
        <pc:graphicFrameChg chg="add mod modGraphic">
          <ac:chgData name="Mason Buller" userId="d97bac70-4b5a-4258-af65-10fd3a0e2e22" providerId="ADAL" clId="{4F2E99C3-3BB9-49A2-B8D3-210C15A76B04}" dt="2024-12-10T04:02:55.893" v="667" actId="26606"/>
          <ac:graphicFrameMkLst>
            <pc:docMk/>
            <pc:sldMk cId="379430532" sldId="264"/>
            <ac:graphicFrameMk id="45" creationId="{F5DC913E-1144-7070-8C68-8B41F7E42363}"/>
          </ac:graphicFrameMkLst>
        </pc:graphicFrameChg>
        <pc:picChg chg="add del">
          <ac:chgData name="Mason Buller" userId="d97bac70-4b5a-4258-af65-10fd3a0e2e22" providerId="ADAL" clId="{4F2E99C3-3BB9-49A2-B8D3-210C15A76B04}" dt="2024-12-10T04:01:06.779" v="651" actId="26606"/>
          <ac:picMkLst>
            <pc:docMk/>
            <pc:sldMk cId="379430532" sldId="264"/>
            <ac:picMk id="25" creationId="{925618FA-3AE2-8614-8B50-A1C46AA9FB71}"/>
          </ac:picMkLst>
        </pc:picChg>
        <pc:picChg chg="add del">
          <ac:chgData name="Mason Buller" userId="d97bac70-4b5a-4258-af65-10fd3a0e2e22" providerId="ADAL" clId="{4F2E99C3-3BB9-49A2-B8D3-210C15A76B04}" dt="2024-12-10T04:01:08.476" v="653" actId="26606"/>
          <ac:picMkLst>
            <pc:docMk/>
            <pc:sldMk cId="379430532" sldId="264"/>
            <ac:picMk id="26" creationId="{7FBE2F8B-4125-FD91-59BC-8D0CC4E0DDA9}"/>
          </ac:picMkLst>
        </pc:picChg>
        <pc:cxnChg chg="add del">
          <ac:chgData name="Mason Buller" userId="d97bac70-4b5a-4258-af65-10fd3a0e2e22" providerId="ADAL" clId="{4F2E99C3-3BB9-49A2-B8D3-210C15A76B04}" dt="2024-12-10T04:02:45.306" v="666" actId="26606"/>
          <ac:cxnSpMkLst>
            <pc:docMk/>
            <pc:sldMk cId="379430532" sldId="264"/>
            <ac:cxnSpMk id="44" creationId="{6CF1BAF6-AD41-4082-B212-8A1F9A2E8779}"/>
          </ac:cxnSpMkLst>
        </pc:cxnChg>
        <pc:cxnChg chg="add del">
          <ac:chgData name="Mason Buller" userId="d97bac70-4b5a-4258-af65-10fd3a0e2e22" providerId="ADAL" clId="{4F2E99C3-3BB9-49A2-B8D3-210C15A76B04}" dt="2024-12-10T04:02:45.274" v="665" actId="26606"/>
          <ac:cxnSpMkLst>
            <pc:docMk/>
            <pc:sldMk cId="379430532" sldId="264"/>
            <ac:cxnSpMk id="58" creationId="{6CF1BAF6-AD41-4082-B212-8A1F9A2E8779}"/>
          </ac:cxnSpMkLst>
        </pc:cxnChg>
      </pc:sldChg>
      <pc:sldChg chg="addSp modSp new mod setBg">
        <pc:chgData name="Mason Buller" userId="d97bac70-4b5a-4258-af65-10fd3a0e2e22" providerId="ADAL" clId="{4F2E99C3-3BB9-49A2-B8D3-210C15A76B04}" dt="2024-12-10T03:59:50.667" v="644" actId="3626"/>
        <pc:sldMkLst>
          <pc:docMk/>
          <pc:sldMk cId="1385411843" sldId="265"/>
        </pc:sldMkLst>
        <pc:spChg chg="mod">
          <ac:chgData name="Mason Buller" userId="d97bac70-4b5a-4258-af65-10fd3a0e2e22" providerId="ADAL" clId="{4F2E99C3-3BB9-49A2-B8D3-210C15A76B04}" dt="2024-12-10T03:59:27.841" v="635" actId="26606"/>
          <ac:spMkLst>
            <pc:docMk/>
            <pc:sldMk cId="1385411843" sldId="265"/>
            <ac:spMk id="2" creationId="{3D858CC0-F3ED-A655-6E18-0F7E784A9760}"/>
          </ac:spMkLst>
        </pc:spChg>
        <pc:spChg chg="mod">
          <ac:chgData name="Mason Buller" userId="d97bac70-4b5a-4258-af65-10fd3a0e2e22" providerId="ADAL" clId="{4F2E99C3-3BB9-49A2-B8D3-210C15A76B04}" dt="2024-12-10T03:59:50.667" v="644" actId="3626"/>
          <ac:spMkLst>
            <pc:docMk/>
            <pc:sldMk cId="1385411843" sldId="265"/>
            <ac:spMk id="3" creationId="{AE30D3A3-E658-7E53-4423-20D90C2522BD}"/>
          </ac:spMkLst>
        </pc:spChg>
        <pc:spChg chg="add">
          <ac:chgData name="Mason Buller" userId="d97bac70-4b5a-4258-af65-10fd3a0e2e22" providerId="ADAL" clId="{4F2E99C3-3BB9-49A2-B8D3-210C15A76B04}" dt="2024-12-10T03:59:27.841" v="635" actId="26606"/>
          <ac:spMkLst>
            <pc:docMk/>
            <pc:sldMk cId="1385411843" sldId="265"/>
            <ac:spMk id="8" creationId="{100EDD19-6802-4EC3-95CE-CFFAB042CFD6}"/>
          </ac:spMkLst>
        </pc:spChg>
        <pc:spChg chg="add">
          <ac:chgData name="Mason Buller" userId="d97bac70-4b5a-4258-af65-10fd3a0e2e22" providerId="ADAL" clId="{4F2E99C3-3BB9-49A2-B8D3-210C15A76B04}" dt="2024-12-10T03:59:27.841" v="635" actId="26606"/>
          <ac:spMkLst>
            <pc:docMk/>
            <pc:sldMk cId="1385411843" sldId="265"/>
            <ac:spMk id="10" creationId="{DB17E863-922E-4C26-BD64-E8FD41D28661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3D61E5-0BAA-49D8-8A29-C290CC7871A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0_3" csCatId="mainScheme" phldr="1"/>
      <dgm:spPr/>
      <dgm:t>
        <a:bodyPr/>
        <a:lstStyle/>
        <a:p>
          <a:endParaRPr lang="en-US"/>
        </a:p>
      </dgm:t>
    </dgm:pt>
    <dgm:pt modelId="{1FA22D0D-8D6B-437F-88CA-59D3281789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Source code security is the steps that are taken to protect the integrity and confidentiality of a software application’s source code.</a:t>
          </a:r>
        </a:p>
      </dgm:t>
    </dgm:pt>
    <dgm:pt modelId="{CF1844CA-1A12-4574-8D55-ADEA4C63EB19}" type="parTrans" cxnId="{6ED0F65F-AA9F-4DE4-97EF-7FECF7A91CF3}">
      <dgm:prSet/>
      <dgm:spPr/>
      <dgm:t>
        <a:bodyPr/>
        <a:lstStyle/>
        <a:p>
          <a:endParaRPr lang="en-US"/>
        </a:p>
      </dgm:t>
    </dgm:pt>
    <dgm:pt modelId="{1FD59DFD-DDB9-48E0-B3D9-551127BCEA59}" type="sibTrans" cxnId="{6ED0F65F-AA9F-4DE4-97EF-7FECF7A91CF3}">
      <dgm:prSet/>
      <dgm:spPr/>
      <dgm:t>
        <a:bodyPr/>
        <a:lstStyle/>
        <a:p>
          <a:endParaRPr lang="en-US"/>
        </a:p>
      </dgm:t>
    </dgm:pt>
    <dgm:pt modelId="{7E3F8D1A-00A1-4232-8BC9-9F44FAC3F4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Leaked source code can lead to leaked sensitive information or a potential security breach within the program.</a:t>
          </a:r>
        </a:p>
      </dgm:t>
    </dgm:pt>
    <dgm:pt modelId="{58916BAC-29E2-4D49-81D6-FC07A06F9042}" type="parTrans" cxnId="{2F34EAF0-83B0-4D7E-8307-D6EBDA3688ED}">
      <dgm:prSet/>
      <dgm:spPr/>
      <dgm:t>
        <a:bodyPr/>
        <a:lstStyle/>
        <a:p>
          <a:endParaRPr lang="en-US"/>
        </a:p>
      </dgm:t>
    </dgm:pt>
    <dgm:pt modelId="{55A3C987-BD48-4F1E-A5E8-1B8BDCBBA37C}" type="sibTrans" cxnId="{2F34EAF0-83B0-4D7E-8307-D6EBDA3688ED}">
      <dgm:prSet/>
      <dgm:spPr/>
      <dgm:t>
        <a:bodyPr/>
        <a:lstStyle/>
        <a:p>
          <a:endParaRPr lang="en-US"/>
        </a:p>
      </dgm:t>
    </dgm:pt>
    <dgm:pt modelId="{6E7C689E-AF22-4AA0-A76E-B2D3A93819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Strong source code security helps maintain user trust and can prevent financial losses or reputational damage.</a:t>
          </a:r>
        </a:p>
      </dgm:t>
    </dgm:pt>
    <dgm:pt modelId="{74499E93-F167-4427-AF2A-999406C3924F}" type="parTrans" cxnId="{E95A8F89-005C-4881-AE00-262DEB15987C}">
      <dgm:prSet/>
      <dgm:spPr/>
      <dgm:t>
        <a:bodyPr/>
        <a:lstStyle/>
        <a:p>
          <a:endParaRPr lang="en-US"/>
        </a:p>
      </dgm:t>
    </dgm:pt>
    <dgm:pt modelId="{8BDA7850-673C-42DF-BC6C-9631D4C3EC97}" type="sibTrans" cxnId="{E95A8F89-005C-4881-AE00-262DEB15987C}">
      <dgm:prSet/>
      <dgm:spPr/>
      <dgm:t>
        <a:bodyPr/>
        <a:lstStyle/>
        <a:p>
          <a:endParaRPr lang="en-US"/>
        </a:p>
      </dgm:t>
    </dgm:pt>
    <dgm:pt modelId="{3934CC38-8736-488E-AE68-3B76E6797160}" type="pres">
      <dgm:prSet presAssocID="{3C3D61E5-0BAA-49D8-8A29-C290CC7871A4}" presName="root" presStyleCnt="0">
        <dgm:presLayoutVars>
          <dgm:dir/>
          <dgm:resizeHandles val="exact"/>
        </dgm:presLayoutVars>
      </dgm:prSet>
      <dgm:spPr/>
    </dgm:pt>
    <dgm:pt modelId="{B1CC05F0-7552-459F-8F3B-D60026E1E5AB}" type="pres">
      <dgm:prSet presAssocID="{1FA22D0D-8D6B-437F-88CA-59D328178973}" presName="compNode" presStyleCnt="0"/>
      <dgm:spPr/>
    </dgm:pt>
    <dgm:pt modelId="{71C9E600-08D6-479F-860D-F07DFCCD42B3}" type="pres">
      <dgm:prSet presAssocID="{1FA22D0D-8D6B-437F-88CA-59D328178973}" presName="bgRect" presStyleLbl="bgShp" presStyleIdx="0" presStyleCnt="3"/>
      <dgm:spPr/>
    </dgm:pt>
    <dgm:pt modelId="{7BE3747D-6CE3-4512-AB34-5EB6BC63BEA7}" type="pres">
      <dgm:prSet presAssocID="{1FA22D0D-8D6B-437F-88CA-59D32817897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7FD63CBC-8524-47FB-9361-F609A7DAC97E}" type="pres">
      <dgm:prSet presAssocID="{1FA22D0D-8D6B-437F-88CA-59D328178973}" presName="spaceRect" presStyleCnt="0"/>
      <dgm:spPr/>
    </dgm:pt>
    <dgm:pt modelId="{7DCDABE7-F228-421C-A2E0-E2C7C125CCED}" type="pres">
      <dgm:prSet presAssocID="{1FA22D0D-8D6B-437F-88CA-59D328178973}" presName="parTx" presStyleLbl="revTx" presStyleIdx="0" presStyleCnt="3">
        <dgm:presLayoutVars>
          <dgm:chMax val="0"/>
          <dgm:chPref val="0"/>
        </dgm:presLayoutVars>
      </dgm:prSet>
      <dgm:spPr/>
    </dgm:pt>
    <dgm:pt modelId="{33CB7CDA-EB14-40DB-A957-25025CFBE829}" type="pres">
      <dgm:prSet presAssocID="{1FD59DFD-DDB9-48E0-B3D9-551127BCEA59}" presName="sibTrans" presStyleCnt="0"/>
      <dgm:spPr/>
    </dgm:pt>
    <dgm:pt modelId="{C549657B-1715-4950-B5E6-512F13ABB3AF}" type="pres">
      <dgm:prSet presAssocID="{7E3F8D1A-00A1-4232-8BC9-9F44FAC3F435}" presName="compNode" presStyleCnt="0"/>
      <dgm:spPr/>
    </dgm:pt>
    <dgm:pt modelId="{78F83E48-3A00-4DB0-A319-ACD879FE7427}" type="pres">
      <dgm:prSet presAssocID="{7E3F8D1A-00A1-4232-8BC9-9F44FAC3F435}" presName="bgRect" presStyleLbl="bgShp" presStyleIdx="1" presStyleCnt="3"/>
      <dgm:spPr/>
    </dgm:pt>
    <dgm:pt modelId="{591A3C91-1FA0-47AE-A58F-2E2CECFFBDCE}" type="pres">
      <dgm:prSet presAssocID="{7E3F8D1A-00A1-4232-8BC9-9F44FAC3F43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C1AFD988-B756-4893-8232-31D77BF75D05}" type="pres">
      <dgm:prSet presAssocID="{7E3F8D1A-00A1-4232-8BC9-9F44FAC3F435}" presName="spaceRect" presStyleCnt="0"/>
      <dgm:spPr/>
    </dgm:pt>
    <dgm:pt modelId="{919DE788-5026-473D-82C7-05F7837F46C4}" type="pres">
      <dgm:prSet presAssocID="{7E3F8D1A-00A1-4232-8BC9-9F44FAC3F435}" presName="parTx" presStyleLbl="revTx" presStyleIdx="1" presStyleCnt="3">
        <dgm:presLayoutVars>
          <dgm:chMax val="0"/>
          <dgm:chPref val="0"/>
        </dgm:presLayoutVars>
      </dgm:prSet>
      <dgm:spPr/>
    </dgm:pt>
    <dgm:pt modelId="{EDE5C15A-F654-4610-A9AA-D7D68762549D}" type="pres">
      <dgm:prSet presAssocID="{55A3C987-BD48-4F1E-A5E8-1B8BDCBBA37C}" presName="sibTrans" presStyleCnt="0"/>
      <dgm:spPr/>
    </dgm:pt>
    <dgm:pt modelId="{221A7D09-6DCC-47FE-8A35-8103728CBEED}" type="pres">
      <dgm:prSet presAssocID="{6E7C689E-AF22-4AA0-A76E-B2D3A93819B1}" presName="compNode" presStyleCnt="0"/>
      <dgm:spPr/>
    </dgm:pt>
    <dgm:pt modelId="{1A1E9C44-AEF9-41D1-B166-96A49EA58C8D}" type="pres">
      <dgm:prSet presAssocID="{6E7C689E-AF22-4AA0-A76E-B2D3A93819B1}" presName="bgRect" presStyleLbl="bgShp" presStyleIdx="2" presStyleCnt="3"/>
      <dgm:spPr/>
    </dgm:pt>
    <dgm:pt modelId="{457F806F-926B-42DF-9B0C-B6343B509B5F}" type="pres">
      <dgm:prSet presAssocID="{6E7C689E-AF22-4AA0-A76E-B2D3A93819B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FF917B24-C3E9-451B-A220-CB3F49560C94}" type="pres">
      <dgm:prSet presAssocID="{6E7C689E-AF22-4AA0-A76E-B2D3A93819B1}" presName="spaceRect" presStyleCnt="0"/>
      <dgm:spPr/>
    </dgm:pt>
    <dgm:pt modelId="{AF53EA1E-ED6E-4A31-9876-BE2CB8B04A1A}" type="pres">
      <dgm:prSet presAssocID="{6E7C689E-AF22-4AA0-A76E-B2D3A93819B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0753912-7073-4C8A-8B95-A7A72A6F7C07}" type="presOf" srcId="{7E3F8D1A-00A1-4232-8BC9-9F44FAC3F435}" destId="{919DE788-5026-473D-82C7-05F7837F46C4}" srcOrd="0" destOrd="0" presId="urn:microsoft.com/office/officeart/2018/2/layout/IconVerticalSolidList"/>
    <dgm:cxn modelId="{C414AD14-2792-486B-B653-2DB3EF60F180}" type="presOf" srcId="{3C3D61E5-0BAA-49D8-8A29-C290CC7871A4}" destId="{3934CC38-8736-488E-AE68-3B76E6797160}" srcOrd="0" destOrd="0" presId="urn:microsoft.com/office/officeart/2018/2/layout/IconVerticalSolidList"/>
    <dgm:cxn modelId="{6ED0F65F-AA9F-4DE4-97EF-7FECF7A91CF3}" srcId="{3C3D61E5-0BAA-49D8-8A29-C290CC7871A4}" destId="{1FA22D0D-8D6B-437F-88CA-59D328178973}" srcOrd="0" destOrd="0" parTransId="{CF1844CA-1A12-4574-8D55-ADEA4C63EB19}" sibTransId="{1FD59DFD-DDB9-48E0-B3D9-551127BCEA59}"/>
    <dgm:cxn modelId="{E95A8F89-005C-4881-AE00-262DEB15987C}" srcId="{3C3D61E5-0BAA-49D8-8A29-C290CC7871A4}" destId="{6E7C689E-AF22-4AA0-A76E-B2D3A93819B1}" srcOrd="2" destOrd="0" parTransId="{74499E93-F167-4427-AF2A-999406C3924F}" sibTransId="{8BDA7850-673C-42DF-BC6C-9631D4C3EC97}"/>
    <dgm:cxn modelId="{7F17EE98-574B-44F4-843D-DBDEA2E42C26}" type="presOf" srcId="{6E7C689E-AF22-4AA0-A76E-B2D3A93819B1}" destId="{AF53EA1E-ED6E-4A31-9876-BE2CB8B04A1A}" srcOrd="0" destOrd="0" presId="urn:microsoft.com/office/officeart/2018/2/layout/IconVerticalSolidList"/>
    <dgm:cxn modelId="{5A466F99-38A2-4641-9035-3C9654A29F29}" type="presOf" srcId="{1FA22D0D-8D6B-437F-88CA-59D328178973}" destId="{7DCDABE7-F228-421C-A2E0-E2C7C125CCED}" srcOrd="0" destOrd="0" presId="urn:microsoft.com/office/officeart/2018/2/layout/IconVerticalSolidList"/>
    <dgm:cxn modelId="{2F34EAF0-83B0-4D7E-8307-D6EBDA3688ED}" srcId="{3C3D61E5-0BAA-49D8-8A29-C290CC7871A4}" destId="{7E3F8D1A-00A1-4232-8BC9-9F44FAC3F435}" srcOrd="1" destOrd="0" parTransId="{58916BAC-29E2-4D49-81D6-FC07A06F9042}" sibTransId="{55A3C987-BD48-4F1E-A5E8-1B8BDCBBA37C}"/>
    <dgm:cxn modelId="{55364879-BB3D-4480-989B-DC4735D98C95}" type="presParOf" srcId="{3934CC38-8736-488E-AE68-3B76E6797160}" destId="{B1CC05F0-7552-459F-8F3B-D60026E1E5AB}" srcOrd="0" destOrd="0" presId="urn:microsoft.com/office/officeart/2018/2/layout/IconVerticalSolidList"/>
    <dgm:cxn modelId="{C0C89FDB-0653-40B2-9670-DB7DB8D54DF7}" type="presParOf" srcId="{B1CC05F0-7552-459F-8F3B-D60026E1E5AB}" destId="{71C9E600-08D6-479F-860D-F07DFCCD42B3}" srcOrd="0" destOrd="0" presId="urn:microsoft.com/office/officeart/2018/2/layout/IconVerticalSolidList"/>
    <dgm:cxn modelId="{13280259-06ED-4B5F-BC0B-0229316A47DA}" type="presParOf" srcId="{B1CC05F0-7552-459F-8F3B-D60026E1E5AB}" destId="{7BE3747D-6CE3-4512-AB34-5EB6BC63BEA7}" srcOrd="1" destOrd="0" presId="urn:microsoft.com/office/officeart/2018/2/layout/IconVerticalSolidList"/>
    <dgm:cxn modelId="{7CCD380C-8AEB-43E6-B28F-4C2457C9FF9E}" type="presParOf" srcId="{B1CC05F0-7552-459F-8F3B-D60026E1E5AB}" destId="{7FD63CBC-8524-47FB-9361-F609A7DAC97E}" srcOrd="2" destOrd="0" presId="urn:microsoft.com/office/officeart/2018/2/layout/IconVerticalSolidList"/>
    <dgm:cxn modelId="{742E0010-26E7-4730-AFB9-66F5258E81CB}" type="presParOf" srcId="{B1CC05F0-7552-459F-8F3B-D60026E1E5AB}" destId="{7DCDABE7-F228-421C-A2E0-E2C7C125CCED}" srcOrd="3" destOrd="0" presId="urn:microsoft.com/office/officeart/2018/2/layout/IconVerticalSolidList"/>
    <dgm:cxn modelId="{2A9334E3-80ED-45A2-B813-9400E6D5E39D}" type="presParOf" srcId="{3934CC38-8736-488E-AE68-3B76E6797160}" destId="{33CB7CDA-EB14-40DB-A957-25025CFBE829}" srcOrd="1" destOrd="0" presId="urn:microsoft.com/office/officeart/2018/2/layout/IconVerticalSolidList"/>
    <dgm:cxn modelId="{F7E8C1E1-F926-4684-AE37-AA398C257319}" type="presParOf" srcId="{3934CC38-8736-488E-AE68-3B76E6797160}" destId="{C549657B-1715-4950-B5E6-512F13ABB3AF}" srcOrd="2" destOrd="0" presId="urn:microsoft.com/office/officeart/2018/2/layout/IconVerticalSolidList"/>
    <dgm:cxn modelId="{13C060A2-0CD6-46D8-9165-7B7B4B874672}" type="presParOf" srcId="{C549657B-1715-4950-B5E6-512F13ABB3AF}" destId="{78F83E48-3A00-4DB0-A319-ACD879FE7427}" srcOrd="0" destOrd="0" presId="urn:microsoft.com/office/officeart/2018/2/layout/IconVerticalSolidList"/>
    <dgm:cxn modelId="{F4862D05-1F46-4BA8-A7F5-7DC11DC2BB28}" type="presParOf" srcId="{C549657B-1715-4950-B5E6-512F13ABB3AF}" destId="{591A3C91-1FA0-47AE-A58F-2E2CECFFBDCE}" srcOrd="1" destOrd="0" presId="urn:microsoft.com/office/officeart/2018/2/layout/IconVerticalSolidList"/>
    <dgm:cxn modelId="{DD9B96C1-68F2-4B57-80BD-583A6E08F1F0}" type="presParOf" srcId="{C549657B-1715-4950-B5E6-512F13ABB3AF}" destId="{C1AFD988-B756-4893-8232-31D77BF75D05}" srcOrd="2" destOrd="0" presId="urn:microsoft.com/office/officeart/2018/2/layout/IconVerticalSolidList"/>
    <dgm:cxn modelId="{F7D5DE84-6AB6-469B-9361-DF4E07F4C0A3}" type="presParOf" srcId="{C549657B-1715-4950-B5E6-512F13ABB3AF}" destId="{919DE788-5026-473D-82C7-05F7837F46C4}" srcOrd="3" destOrd="0" presId="urn:microsoft.com/office/officeart/2018/2/layout/IconVerticalSolidList"/>
    <dgm:cxn modelId="{32396066-CFA8-4624-BFDB-F4DB70A8A9CC}" type="presParOf" srcId="{3934CC38-8736-488E-AE68-3B76E6797160}" destId="{EDE5C15A-F654-4610-A9AA-D7D68762549D}" srcOrd="3" destOrd="0" presId="urn:microsoft.com/office/officeart/2018/2/layout/IconVerticalSolidList"/>
    <dgm:cxn modelId="{ABD19033-7629-4B8B-85A0-592ABC161CDF}" type="presParOf" srcId="{3934CC38-8736-488E-AE68-3B76E6797160}" destId="{221A7D09-6DCC-47FE-8A35-8103728CBEED}" srcOrd="4" destOrd="0" presId="urn:microsoft.com/office/officeart/2018/2/layout/IconVerticalSolidList"/>
    <dgm:cxn modelId="{DE2D1402-C694-41AB-8C06-8B05ACE58D54}" type="presParOf" srcId="{221A7D09-6DCC-47FE-8A35-8103728CBEED}" destId="{1A1E9C44-AEF9-41D1-B166-96A49EA58C8D}" srcOrd="0" destOrd="0" presId="urn:microsoft.com/office/officeart/2018/2/layout/IconVerticalSolidList"/>
    <dgm:cxn modelId="{F6A6F74C-49CE-4D4F-A73D-FAEFA86BA2CB}" type="presParOf" srcId="{221A7D09-6DCC-47FE-8A35-8103728CBEED}" destId="{457F806F-926B-42DF-9B0C-B6343B509B5F}" srcOrd="1" destOrd="0" presId="urn:microsoft.com/office/officeart/2018/2/layout/IconVerticalSolidList"/>
    <dgm:cxn modelId="{E9410AD7-84CD-4EF2-9725-41D2C6813A43}" type="presParOf" srcId="{221A7D09-6DCC-47FE-8A35-8103728CBEED}" destId="{FF917B24-C3E9-451B-A220-CB3F49560C94}" srcOrd="2" destOrd="0" presId="urn:microsoft.com/office/officeart/2018/2/layout/IconVerticalSolidList"/>
    <dgm:cxn modelId="{C8EACD7F-BCB1-462B-A92D-782E2B584663}" type="presParOf" srcId="{221A7D09-6DCC-47FE-8A35-8103728CBEED}" destId="{AF53EA1E-ED6E-4A31-9876-BE2CB8B04A1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B7FC3A-2DC9-4908-BF12-CF931F88B63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BA1F1E7-8800-4004-8310-80C17435C9B9}">
      <dgm:prSet/>
      <dgm:spPr/>
      <dgm:t>
        <a:bodyPr/>
        <a:lstStyle/>
        <a:p>
          <a:r>
            <a:rPr lang="en-US"/>
            <a:t>Source code can potentially contain secrets, such as API or encryption keys, OAuth tokens, passwords, and more.</a:t>
          </a:r>
        </a:p>
      </dgm:t>
    </dgm:pt>
    <dgm:pt modelId="{B77B4793-75F3-4546-ACAA-64FE767B9418}" type="parTrans" cxnId="{6F5E289F-3727-49DB-9616-D08ABEA6C23C}">
      <dgm:prSet/>
      <dgm:spPr/>
      <dgm:t>
        <a:bodyPr/>
        <a:lstStyle/>
        <a:p>
          <a:endParaRPr lang="en-US"/>
        </a:p>
      </dgm:t>
    </dgm:pt>
    <dgm:pt modelId="{1E3BEB50-2AA3-491D-B174-8456AB681210}" type="sibTrans" cxnId="{6F5E289F-3727-49DB-9616-D08ABEA6C23C}">
      <dgm:prSet/>
      <dgm:spPr/>
      <dgm:t>
        <a:bodyPr/>
        <a:lstStyle/>
        <a:p>
          <a:endParaRPr lang="en-US"/>
        </a:p>
      </dgm:t>
    </dgm:pt>
    <dgm:pt modelId="{74D288A4-B89D-4D5E-B31E-2C3C025E8083}">
      <dgm:prSet/>
      <dgm:spPr/>
      <dgm:t>
        <a:bodyPr/>
        <a:lstStyle/>
        <a:p>
          <a:r>
            <a:rPr lang="en-US"/>
            <a:t>It is essential for organizations to protect their source code from inside or outside threats in order to avoid major security risks.</a:t>
          </a:r>
        </a:p>
      </dgm:t>
    </dgm:pt>
    <dgm:pt modelId="{BE6F5A0D-B9EA-41F2-B529-3CE7B6F6E76D}" type="parTrans" cxnId="{5313BC62-FC67-4245-9041-B7820B9C4511}">
      <dgm:prSet/>
      <dgm:spPr/>
      <dgm:t>
        <a:bodyPr/>
        <a:lstStyle/>
        <a:p>
          <a:endParaRPr lang="en-US"/>
        </a:p>
      </dgm:t>
    </dgm:pt>
    <dgm:pt modelId="{A64819A3-139C-49CA-AF51-47D8EA77FF6A}" type="sibTrans" cxnId="{5313BC62-FC67-4245-9041-B7820B9C4511}">
      <dgm:prSet/>
      <dgm:spPr/>
      <dgm:t>
        <a:bodyPr/>
        <a:lstStyle/>
        <a:p>
          <a:endParaRPr lang="en-US"/>
        </a:p>
      </dgm:t>
    </dgm:pt>
    <dgm:pt modelId="{2C6D9FE5-B612-4468-AE2A-ACBA9A3C245A}">
      <dgm:prSet/>
      <dgm:spPr/>
      <dgm:t>
        <a:bodyPr/>
        <a:lstStyle/>
        <a:p>
          <a:r>
            <a:rPr lang="en-US"/>
            <a:t>Without security controls on your source code, you become vulnerable to intellectual property theft, data breaches, or potentially legal ramifications.</a:t>
          </a:r>
        </a:p>
      </dgm:t>
    </dgm:pt>
    <dgm:pt modelId="{4AAAFDFF-2D54-4D03-AB3C-80C94C5685AA}" type="parTrans" cxnId="{33EDD7F5-58F8-4E4B-BAC5-596F67C04922}">
      <dgm:prSet/>
      <dgm:spPr/>
      <dgm:t>
        <a:bodyPr/>
        <a:lstStyle/>
        <a:p>
          <a:endParaRPr lang="en-US"/>
        </a:p>
      </dgm:t>
    </dgm:pt>
    <dgm:pt modelId="{14E6B977-A728-42BD-A37F-F3C1AA233447}" type="sibTrans" cxnId="{33EDD7F5-58F8-4E4B-BAC5-596F67C04922}">
      <dgm:prSet/>
      <dgm:spPr/>
      <dgm:t>
        <a:bodyPr/>
        <a:lstStyle/>
        <a:p>
          <a:endParaRPr lang="en-US"/>
        </a:p>
      </dgm:t>
    </dgm:pt>
    <dgm:pt modelId="{779CD780-68C6-42CB-BFB3-8EC742802D77}" type="pres">
      <dgm:prSet presAssocID="{C5B7FC3A-2DC9-4908-BF12-CF931F88B632}" presName="vert0" presStyleCnt="0">
        <dgm:presLayoutVars>
          <dgm:dir/>
          <dgm:animOne val="branch"/>
          <dgm:animLvl val="lvl"/>
        </dgm:presLayoutVars>
      </dgm:prSet>
      <dgm:spPr/>
    </dgm:pt>
    <dgm:pt modelId="{B15E178F-8228-49D8-8646-4F37719C43BA}" type="pres">
      <dgm:prSet presAssocID="{ABA1F1E7-8800-4004-8310-80C17435C9B9}" presName="thickLine" presStyleLbl="alignNode1" presStyleIdx="0" presStyleCnt="3"/>
      <dgm:spPr/>
    </dgm:pt>
    <dgm:pt modelId="{FA2690E3-9E3B-4790-844A-FA685FF385D3}" type="pres">
      <dgm:prSet presAssocID="{ABA1F1E7-8800-4004-8310-80C17435C9B9}" presName="horz1" presStyleCnt="0"/>
      <dgm:spPr/>
    </dgm:pt>
    <dgm:pt modelId="{7AA11FFC-5A83-485D-A0BF-BDE6A9F57151}" type="pres">
      <dgm:prSet presAssocID="{ABA1F1E7-8800-4004-8310-80C17435C9B9}" presName="tx1" presStyleLbl="revTx" presStyleIdx="0" presStyleCnt="3"/>
      <dgm:spPr/>
    </dgm:pt>
    <dgm:pt modelId="{182B476D-7CE1-4728-B9EE-6A65DE7C34A8}" type="pres">
      <dgm:prSet presAssocID="{ABA1F1E7-8800-4004-8310-80C17435C9B9}" presName="vert1" presStyleCnt="0"/>
      <dgm:spPr/>
    </dgm:pt>
    <dgm:pt modelId="{AACCFC44-2818-48E8-A943-A02A766DDFAE}" type="pres">
      <dgm:prSet presAssocID="{74D288A4-B89D-4D5E-B31E-2C3C025E8083}" presName="thickLine" presStyleLbl="alignNode1" presStyleIdx="1" presStyleCnt="3"/>
      <dgm:spPr/>
    </dgm:pt>
    <dgm:pt modelId="{F4FC6B6A-4FDB-4B55-BDF9-794269B6DD00}" type="pres">
      <dgm:prSet presAssocID="{74D288A4-B89D-4D5E-B31E-2C3C025E8083}" presName="horz1" presStyleCnt="0"/>
      <dgm:spPr/>
    </dgm:pt>
    <dgm:pt modelId="{9216CCFF-6B14-491D-B000-659B701139DB}" type="pres">
      <dgm:prSet presAssocID="{74D288A4-B89D-4D5E-B31E-2C3C025E8083}" presName="tx1" presStyleLbl="revTx" presStyleIdx="1" presStyleCnt="3"/>
      <dgm:spPr/>
    </dgm:pt>
    <dgm:pt modelId="{79B801D3-BE97-4C16-B1F8-6DCE9BB11A96}" type="pres">
      <dgm:prSet presAssocID="{74D288A4-B89D-4D5E-B31E-2C3C025E8083}" presName="vert1" presStyleCnt="0"/>
      <dgm:spPr/>
    </dgm:pt>
    <dgm:pt modelId="{EF745E34-3543-439D-8AF6-D73632988C44}" type="pres">
      <dgm:prSet presAssocID="{2C6D9FE5-B612-4468-AE2A-ACBA9A3C245A}" presName="thickLine" presStyleLbl="alignNode1" presStyleIdx="2" presStyleCnt="3"/>
      <dgm:spPr/>
    </dgm:pt>
    <dgm:pt modelId="{071AB0E1-72D7-4886-AD50-3F92B53C1EE0}" type="pres">
      <dgm:prSet presAssocID="{2C6D9FE5-B612-4468-AE2A-ACBA9A3C245A}" presName="horz1" presStyleCnt="0"/>
      <dgm:spPr/>
    </dgm:pt>
    <dgm:pt modelId="{70FA19B1-1153-45A4-9869-E71A4448F038}" type="pres">
      <dgm:prSet presAssocID="{2C6D9FE5-B612-4468-AE2A-ACBA9A3C245A}" presName="tx1" presStyleLbl="revTx" presStyleIdx="2" presStyleCnt="3"/>
      <dgm:spPr/>
    </dgm:pt>
    <dgm:pt modelId="{A273F320-00DD-4D73-9CEB-91136F7D54BE}" type="pres">
      <dgm:prSet presAssocID="{2C6D9FE5-B612-4468-AE2A-ACBA9A3C245A}" presName="vert1" presStyleCnt="0"/>
      <dgm:spPr/>
    </dgm:pt>
  </dgm:ptLst>
  <dgm:cxnLst>
    <dgm:cxn modelId="{0E00B00C-16E4-4F15-8B55-EFA449517B5C}" type="presOf" srcId="{2C6D9FE5-B612-4468-AE2A-ACBA9A3C245A}" destId="{70FA19B1-1153-45A4-9869-E71A4448F038}" srcOrd="0" destOrd="0" presId="urn:microsoft.com/office/officeart/2008/layout/LinedList"/>
    <dgm:cxn modelId="{58F2DF0D-217E-449E-A745-85EB06B4346A}" type="presOf" srcId="{C5B7FC3A-2DC9-4908-BF12-CF931F88B632}" destId="{779CD780-68C6-42CB-BFB3-8EC742802D77}" srcOrd="0" destOrd="0" presId="urn:microsoft.com/office/officeart/2008/layout/LinedList"/>
    <dgm:cxn modelId="{5313BC62-FC67-4245-9041-B7820B9C4511}" srcId="{C5B7FC3A-2DC9-4908-BF12-CF931F88B632}" destId="{74D288A4-B89D-4D5E-B31E-2C3C025E8083}" srcOrd="1" destOrd="0" parTransId="{BE6F5A0D-B9EA-41F2-B529-3CE7B6F6E76D}" sibTransId="{A64819A3-139C-49CA-AF51-47D8EA77FF6A}"/>
    <dgm:cxn modelId="{0BE2E977-33FF-4586-A1C6-3DA472253787}" type="presOf" srcId="{74D288A4-B89D-4D5E-B31E-2C3C025E8083}" destId="{9216CCFF-6B14-491D-B000-659B701139DB}" srcOrd="0" destOrd="0" presId="urn:microsoft.com/office/officeart/2008/layout/LinedList"/>
    <dgm:cxn modelId="{6F5E289F-3727-49DB-9616-D08ABEA6C23C}" srcId="{C5B7FC3A-2DC9-4908-BF12-CF931F88B632}" destId="{ABA1F1E7-8800-4004-8310-80C17435C9B9}" srcOrd="0" destOrd="0" parTransId="{B77B4793-75F3-4546-ACAA-64FE767B9418}" sibTransId="{1E3BEB50-2AA3-491D-B174-8456AB681210}"/>
    <dgm:cxn modelId="{E108ACDE-99FE-4CAA-82B4-115EEDA39E32}" type="presOf" srcId="{ABA1F1E7-8800-4004-8310-80C17435C9B9}" destId="{7AA11FFC-5A83-485D-A0BF-BDE6A9F57151}" srcOrd="0" destOrd="0" presId="urn:microsoft.com/office/officeart/2008/layout/LinedList"/>
    <dgm:cxn modelId="{33EDD7F5-58F8-4E4B-BAC5-596F67C04922}" srcId="{C5B7FC3A-2DC9-4908-BF12-CF931F88B632}" destId="{2C6D9FE5-B612-4468-AE2A-ACBA9A3C245A}" srcOrd="2" destOrd="0" parTransId="{4AAAFDFF-2D54-4D03-AB3C-80C94C5685AA}" sibTransId="{14E6B977-A728-42BD-A37F-F3C1AA233447}"/>
    <dgm:cxn modelId="{B85C30FF-FEE1-4521-8273-7B6820E72170}" type="presParOf" srcId="{779CD780-68C6-42CB-BFB3-8EC742802D77}" destId="{B15E178F-8228-49D8-8646-4F37719C43BA}" srcOrd="0" destOrd="0" presId="urn:microsoft.com/office/officeart/2008/layout/LinedList"/>
    <dgm:cxn modelId="{0C631B1B-E59D-4EBB-B0BA-44404570F8B3}" type="presParOf" srcId="{779CD780-68C6-42CB-BFB3-8EC742802D77}" destId="{FA2690E3-9E3B-4790-844A-FA685FF385D3}" srcOrd="1" destOrd="0" presId="urn:microsoft.com/office/officeart/2008/layout/LinedList"/>
    <dgm:cxn modelId="{14D3A1DF-B87E-4FDE-B008-3D92F8B4620C}" type="presParOf" srcId="{FA2690E3-9E3B-4790-844A-FA685FF385D3}" destId="{7AA11FFC-5A83-485D-A0BF-BDE6A9F57151}" srcOrd="0" destOrd="0" presId="urn:microsoft.com/office/officeart/2008/layout/LinedList"/>
    <dgm:cxn modelId="{3E783D05-7E9C-4E8F-B452-B6AF1D46C2A1}" type="presParOf" srcId="{FA2690E3-9E3B-4790-844A-FA685FF385D3}" destId="{182B476D-7CE1-4728-B9EE-6A65DE7C34A8}" srcOrd="1" destOrd="0" presId="urn:microsoft.com/office/officeart/2008/layout/LinedList"/>
    <dgm:cxn modelId="{915115B2-472C-4E3A-B380-9AF314995C2C}" type="presParOf" srcId="{779CD780-68C6-42CB-BFB3-8EC742802D77}" destId="{AACCFC44-2818-48E8-A943-A02A766DDFAE}" srcOrd="2" destOrd="0" presId="urn:microsoft.com/office/officeart/2008/layout/LinedList"/>
    <dgm:cxn modelId="{C3051CBA-AB5A-44E5-A7E4-76D4D5F9C818}" type="presParOf" srcId="{779CD780-68C6-42CB-BFB3-8EC742802D77}" destId="{F4FC6B6A-4FDB-4B55-BDF9-794269B6DD00}" srcOrd="3" destOrd="0" presId="urn:microsoft.com/office/officeart/2008/layout/LinedList"/>
    <dgm:cxn modelId="{5B0D8C09-B4C2-4AFF-8E03-7B1E004B75CF}" type="presParOf" srcId="{F4FC6B6A-4FDB-4B55-BDF9-794269B6DD00}" destId="{9216CCFF-6B14-491D-B000-659B701139DB}" srcOrd="0" destOrd="0" presId="urn:microsoft.com/office/officeart/2008/layout/LinedList"/>
    <dgm:cxn modelId="{0134D6AD-6A5D-4BD2-8B07-174C0911FCA4}" type="presParOf" srcId="{F4FC6B6A-4FDB-4B55-BDF9-794269B6DD00}" destId="{79B801D3-BE97-4C16-B1F8-6DCE9BB11A96}" srcOrd="1" destOrd="0" presId="urn:microsoft.com/office/officeart/2008/layout/LinedList"/>
    <dgm:cxn modelId="{51D82868-4A98-4238-95BE-770AEFE230C1}" type="presParOf" srcId="{779CD780-68C6-42CB-BFB3-8EC742802D77}" destId="{EF745E34-3543-439D-8AF6-D73632988C44}" srcOrd="4" destOrd="0" presId="urn:microsoft.com/office/officeart/2008/layout/LinedList"/>
    <dgm:cxn modelId="{383C992A-A01A-45A2-BF51-F5D820415E17}" type="presParOf" srcId="{779CD780-68C6-42CB-BFB3-8EC742802D77}" destId="{071AB0E1-72D7-4886-AD50-3F92B53C1EE0}" srcOrd="5" destOrd="0" presId="urn:microsoft.com/office/officeart/2008/layout/LinedList"/>
    <dgm:cxn modelId="{BC4628BD-4637-4ADF-9BE7-432F129A9120}" type="presParOf" srcId="{071AB0E1-72D7-4886-AD50-3F92B53C1EE0}" destId="{70FA19B1-1153-45A4-9869-E71A4448F038}" srcOrd="0" destOrd="0" presId="urn:microsoft.com/office/officeart/2008/layout/LinedList"/>
    <dgm:cxn modelId="{05EA1A10-EEA7-4F98-83A4-345B6CFC7807}" type="presParOf" srcId="{071AB0E1-72D7-4886-AD50-3F92B53C1EE0}" destId="{A273F320-00DD-4D73-9CEB-91136F7D54B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3664ED-1414-4B94-93E4-2D5F0567B11F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56044B2C-C16E-489A-A2C6-F7F63E1BD546}">
      <dgm:prSet/>
      <dgm:spPr/>
      <dgm:t>
        <a:bodyPr/>
        <a:lstStyle/>
        <a:p>
          <a:r>
            <a:rPr lang="en-US"/>
            <a:t>Create a source code protection policy</a:t>
          </a:r>
        </a:p>
      </dgm:t>
    </dgm:pt>
    <dgm:pt modelId="{3898605A-C7CA-485D-B102-979B91C06F81}" type="parTrans" cxnId="{BBFAF7A0-12C9-4837-859B-E5994C4D7F12}">
      <dgm:prSet/>
      <dgm:spPr/>
      <dgm:t>
        <a:bodyPr/>
        <a:lstStyle/>
        <a:p>
          <a:endParaRPr lang="en-US"/>
        </a:p>
      </dgm:t>
    </dgm:pt>
    <dgm:pt modelId="{1B5CE68F-6A6C-45A0-892B-FB03149FD88F}" type="sibTrans" cxnId="{BBFAF7A0-12C9-4837-859B-E5994C4D7F12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88931DBB-FC00-4827-B873-1E29E995DFFF}">
      <dgm:prSet/>
      <dgm:spPr/>
      <dgm:t>
        <a:bodyPr/>
        <a:lstStyle/>
        <a:p>
          <a:r>
            <a:rPr lang="en-US"/>
            <a:t>Prevent the use of insecure source code</a:t>
          </a:r>
        </a:p>
      </dgm:t>
    </dgm:pt>
    <dgm:pt modelId="{EF6D67DB-95C3-424D-AB8F-667FE86BC2C3}" type="parTrans" cxnId="{29E2FC68-3361-4932-8B40-6046316205D9}">
      <dgm:prSet/>
      <dgm:spPr/>
      <dgm:t>
        <a:bodyPr/>
        <a:lstStyle/>
        <a:p>
          <a:endParaRPr lang="en-US"/>
        </a:p>
      </dgm:t>
    </dgm:pt>
    <dgm:pt modelId="{E471F806-C78D-47F9-86CF-4AA0BC7E94C3}" type="sibTrans" cxnId="{29E2FC68-3361-4932-8B40-6046316205D9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A31A1AF8-86E0-4B86-B131-4C423C92E136}">
      <dgm:prSet/>
      <dgm:spPr/>
      <dgm:t>
        <a:bodyPr/>
        <a:lstStyle/>
        <a:p>
          <a:r>
            <a:rPr lang="en-US"/>
            <a:t>Access Control</a:t>
          </a:r>
        </a:p>
      </dgm:t>
    </dgm:pt>
    <dgm:pt modelId="{DE3460A0-0DAD-4E03-9396-3EB6FC25DE41}" type="parTrans" cxnId="{0D7085E4-38B2-4053-BE6D-8A3173A8BA0D}">
      <dgm:prSet/>
      <dgm:spPr/>
      <dgm:t>
        <a:bodyPr/>
        <a:lstStyle/>
        <a:p>
          <a:endParaRPr lang="en-US"/>
        </a:p>
      </dgm:t>
    </dgm:pt>
    <dgm:pt modelId="{7AFEA314-D3DC-402A-B32E-37F59C917C22}" type="sibTrans" cxnId="{0D7085E4-38B2-4053-BE6D-8A3173A8BA0D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77695E71-170F-4B6C-B4D3-EA3771B282E3}">
      <dgm:prSet/>
      <dgm:spPr/>
      <dgm:t>
        <a:bodyPr/>
        <a:lstStyle/>
        <a:p>
          <a:r>
            <a:rPr lang="en-US"/>
            <a:t>Use encryption and monitoring</a:t>
          </a:r>
        </a:p>
      </dgm:t>
    </dgm:pt>
    <dgm:pt modelId="{315B7F50-F452-47E1-BBC9-2226D308DF5E}" type="parTrans" cxnId="{7230CAAF-5044-430C-9CF3-2FFFE721230B}">
      <dgm:prSet/>
      <dgm:spPr/>
      <dgm:t>
        <a:bodyPr/>
        <a:lstStyle/>
        <a:p>
          <a:endParaRPr lang="en-US"/>
        </a:p>
      </dgm:t>
    </dgm:pt>
    <dgm:pt modelId="{F28CB21D-4A3A-4944-95A0-F58C9FC34265}" type="sibTrans" cxnId="{7230CAAF-5044-430C-9CF3-2FFFE721230B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1F7DE2E0-3B0F-4513-95D0-4270260CFC5F}" type="pres">
      <dgm:prSet presAssocID="{EA3664ED-1414-4B94-93E4-2D5F0567B11F}" presName="Name0" presStyleCnt="0">
        <dgm:presLayoutVars>
          <dgm:animLvl val="lvl"/>
          <dgm:resizeHandles val="exact"/>
        </dgm:presLayoutVars>
      </dgm:prSet>
      <dgm:spPr/>
    </dgm:pt>
    <dgm:pt modelId="{3ECD7312-1436-4CD0-99AA-4AF0837743D9}" type="pres">
      <dgm:prSet presAssocID="{56044B2C-C16E-489A-A2C6-F7F63E1BD546}" presName="compositeNode" presStyleCnt="0">
        <dgm:presLayoutVars>
          <dgm:bulletEnabled val="1"/>
        </dgm:presLayoutVars>
      </dgm:prSet>
      <dgm:spPr/>
    </dgm:pt>
    <dgm:pt modelId="{2FA707B0-A4AA-4DC9-B009-0A5402F4810A}" type="pres">
      <dgm:prSet presAssocID="{56044B2C-C16E-489A-A2C6-F7F63E1BD546}" presName="bgRect" presStyleLbl="alignNode1" presStyleIdx="0" presStyleCnt="4"/>
      <dgm:spPr/>
    </dgm:pt>
    <dgm:pt modelId="{6D5D28C0-0FFF-4CD2-9289-9E0E5F293CF2}" type="pres">
      <dgm:prSet presAssocID="{1B5CE68F-6A6C-45A0-892B-FB03149FD88F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55D5A4CF-F645-4886-9B37-C33FF947A032}" type="pres">
      <dgm:prSet presAssocID="{56044B2C-C16E-489A-A2C6-F7F63E1BD546}" presName="nodeRect" presStyleLbl="alignNode1" presStyleIdx="0" presStyleCnt="4">
        <dgm:presLayoutVars>
          <dgm:bulletEnabled val="1"/>
        </dgm:presLayoutVars>
      </dgm:prSet>
      <dgm:spPr/>
    </dgm:pt>
    <dgm:pt modelId="{4BAA4ECA-108E-4B90-A22E-7381A623D086}" type="pres">
      <dgm:prSet presAssocID="{1B5CE68F-6A6C-45A0-892B-FB03149FD88F}" presName="sibTrans" presStyleCnt="0"/>
      <dgm:spPr/>
    </dgm:pt>
    <dgm:pt modelId="{FAEF94F3-D548-444F-9956-3C885DE75C2F}" type="pres">
      <dgm:prSet presAssocID="{88931DBB-FC00-4827-B873-1E29E995DFFF}" presName="compositeNode" presStyleCnt="0">
        <dgm:presLayoutVars>
          <dgm:bulletEnabled val="1"/>
        </dgm:presLayoutVars>
      </dgm:prSet>
      <dgm:spPr/>
    </dgm:pt>
    <dgm:pt modelId="{63608212-E428-4759-BCC8-115D7600CDEB}" type="pres">
      <dgm:prSet presAssocID="{88931DBB-FC00-4827-B873-1E29E995DFFF}" presName="bgRect" presStyleLbl="alignNode1" presStyleIdx="1" presStyleCnt="4"/>
      <dgm:spPr/>
    </dgm:pt>
    <dgm:pt modelId="{AB113A8B-D361-4426-8294-9F149767B22C}" type="pres">
      <dgm:prSet presAssocID="{E471F806-C78D-47F9-86CF-4AA0BC7E94C3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DE7076FA-43D7-4BA9-B984-7A39CBAC9832}" type="pres">
      <dgm:prSet presAssocID="{88931DBB-FC00-4827-B873-1E29E995DFFF}" presName="nodeRect" presStyleLbl="alignNode1" presStyleIdx="1" presStyleCnt="4">
        <dgm:presLayoutVars>
          <dgm:bulletEnabled val="1"/>
        </dgm:presLayoutVars>
      </dgm:prSet>
      <dgm:spPr/>
    </dgm:pt>
    <dgm:pt modelId="{F99300CE-519C-47B3-A683-6D3F2FB1BE44}" type="pres">
      <dgm:prSet presAssocID="{E471F806-C78D-47F9-86CF-4AA0BC7E94C3}" presName="sibTrans" presStyleCnt="0"/>
      <dgm:spPr/>
    </dgm:pt>
    <dgm:pt modelId="{8B2C2479-9271-46D8-BF9E-3983A8C1DA16}" type="pres">
      <dgm:prSet presAssocID="{A31A1AF8-86E0-4B86-B131-4C423C92E136}" presName="compositeNode" presStyleCnt="0">
        <dgm:presLayoutVars>
          <dgm:bulletEnabled val="1"/>
        </dgm:presLayoutVars>
      </dgm:prSet>
      <dgm:spPr/>
    </dgm:pt>
    <dgm:pt modelId="{4D5B35E6-6E83-4C17-AA45-0621F56477BF}" type="pres">
      <dgm:prSet presAssocID="{A31A1AF8-86E0-4B86-B131-4C423C92E136}" presName="bgRect" presStyleLbl="alignNode1" presStyleIdx="2" presStyleCnt="4"/>
      <dgm:spPr/>
    </dgm:pt>
    <dgm:pt modelId="{A4D5305E-DB1C-421A-8291-A02E4082BA2B}" type="pres">
      <dgm:prSet presAssocID="{7AFEA314-D3DC-402A-B32E-37F59C917C22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5865B726-D0EB-4CD0-AF85-E2276A3D580E}" type="pres">
      <dgm:prSet presAssocID="{A31A1AF8-86E0-4B86-B131-4C423C92E136}" presName="nodeRect" presStyleLbl="alignNode1" presStyleIdx="2" presStyleCnt="4">
        <dgm:presLayoutVars>
          <dgm:bulletEnabled val="1"/>
        </dgm:presLayoutVars>
      </dgm:prSet>
      <dgm:spPr/>
    </dgm:pt>
    <dgm:pt modelId="{B2BB904A-3DB4-46DB-9D65-4CB57F8FBCEF}" type="pres">
      <dgm:prSet presAssocID="{7AFEA314-D3DC-402A-B32E-37F59C917C22}" presName="sibTrans" presStyleCnt="0"/>
      <dgm:spPr/>
    </dgm:pt>
    <dgm:pt modelId="{7928D44E-BCD0-4CE3-B549-1969DF81039A}" type="pres">
      <dgm:prSet presAssocID="{77695E71-170F-4B6C-B4D3-EA3771B282E3}" presName="compositeNode" presStyleCnt="0">
        <dgm:presLayoutVars>
          <dgm:bulletEnabled val="1"/>
        </dgm:presLayoutVars>
      </dgm:prSet>
      <dgm:spPr/>
    </dgm:pt>
    <dgm:pt modelId="{AEC67CA0-2DDE-4B07-95DE-06D20B0DF6D4}" type="pres">
      <dgm:prSet presAssocID="{77695E71-170F-4B6C-B4D3-EA3771B282E3}" presName="bgRect" presStyleLbl="alignNode1" presStyleIdx="3" presStyleCnt="4"/>
      <dgm:spPr/>
    </dgm:pt>
    <dgm:pt modelId="{40AABF40-2DD1-4CA5-9C6C-4B3A6CE053E3}" type="pres">
      <dgm:prSet presAssocID="{F28CB21D-4A3A-4944-95A0-F58C9FC34265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CBD86418-2CC8-4814-8708-835212870108}" type="pres">
      <dgm:prSet presAssocID="{77695E71-170F-4B6C-B4D3-EA3771B282E3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2EA1BB0B-CC27-4513-8D54-1921341B2CE6}" type="presOf" srcId="{1B5CE68F-6A6C-45A0-892B-FB03149FD88F}" destId="{6D5D28C0-0FFF-4CD2-9289-9E0E5F293CF2}" srcOrd="0" destOrd="0" presId="urn:microsoft.com/office/officeart/2016/7/layout/LinearBlockProcessNumbered"/>
    <dgm:cxn modelId="{EA9B1E15-324A-48E0-88BC-0C046C9F6085}" type="presOf" srcId="{88931DBB-FC00-4827-B873-1E29E995DFFF}" destId="{63608212-E428-4759-BCC8-115D7600CDEB}" srcOrd="0" destOrd="0" presId="urn:microsoft.com/office/officeart/2016/7/layout/LinearBlockProcessNumbered"/>
    <dgm:cxn modelId="{373ABC5E-F3CB-47E9-A38C-36884899351E}" type="presOf" srcId="{EA3664ED-1414-4B94-93E4-2D5F0567B11F}" destId="{1F7DE2E0-3B0F-4513-95D0-4270260CFC5F}" srcOrd="0" destOrd="0" presId="urn:microsoft.com/office/officeart/2016/7/layout/LinearBlockProcessNumbered"/>
    <dgm:cxn modelId="{E9452962-C912-4783-B78B-72BA6FA14A81}" type="presOf" srcId="{77695E71-170F-4B6C-B4D3-EA3771B282E3}" destId="{CBD86418-2CC8-4814-8708-835212870108}" srcOrd="1" destOrd="0" presId="urn:microsoft.com/office/officeart/2016/7/layout/LinearBlockProcessNumbered"/>
    <dgm:cxn modelId="{29E2FC68-3361-4932-8B40-6046316205D9}" srcId="{EA3664ED-1414-4B94-93E4-2D5F0567B11F}" destId="{88931DBB-FC00-4827-B873-1E29E995DFFF}" srcOrd="1" destOrd="0" parTransId="{EF6D67DB-95C3-424D-AB8F-667FE86BC2C3}" sibTransId="{E471F806-C78D-47F9-86CF-4AA0BC7E94C3}"/>
    <dgm:cxn modelId="{46B7D46E-E7A1-40F4-BE1B-4777B725C346}" type="presOf" srcId="{A31A1AF8-86E0-4B86-B131-4C423C92E136}" destId="{5865B726-D0EB-4CD0-AF85-E2276A3D580E}" srcOrd="1" destOrd="0" presId="urn:microsoft.com/office/officeart/2016/7/layout/LinearBlockProcessNumbered"/>
    <dgm:cxn modelId="{F1862052-3D75-4D05-B8D1-8C320B45B0A6}" type="presOf" srcId="{7AFEA314-D3DC-402A-B32E-37F59C917C22}" destId="{A4D5305E-DB1C-421A-8291-A02E4082BA2B}" srcOrd="0" destOrd="0" presId="urn:microsoft.com/office/officeart/2016/7/layout/LinearBlockProcessNumbered"/>
    <dgm:cxn modelId="{0E81778E-C5D8-4F1D-B8D8-0FA62B113E12}" type="presOf" srcId="{88931DBB-FC00-4827-B873-1E29E995DFFF}" destId="{DE7076FA-43D7-4BA9-B984-7A39CBAC9832}" srcOrd="1" destOrd="0" presId="urn:microsoft.com/office/officeart/2016/7/layout/LinearBlockProcessNumbered"/>
    <dgm:cxn modelId="{7AC2379B-959B-418A-831F-2CD1051EB9AE}" type="presOf" srcId="{F28CB21D-4A3A-4944-95A0-F58C9FC34265}" destId="{40AABF40-2DD1-4CA5-9C6C-4B3A6CE053E3}" srcOrd="0" destOrd="0" presId="urn:microsoft.com/office/officeart/2016/7/layout/LinearBlockProcessNumbered"/>
    <dgm:cxn modelId="{18E40E9D-4212-4F0A-AD2E-1EBE3AF14703}" type="presOf" srcId="{E471F806-C78D-47F9-86CF-4AA0BC7E94C3}" destId="{AB113A8B-D361-4426-8294-9F149767B22C}" srcOrd="0" destOrd="0" presId="urn:microsoft.com/office/officeart/2016/7/layout/LinearBlockProcessNumbered"/>
    <dgm:cxn modelId="{BBFAF7A0-12C9-4837-859B-E5994C4D7F12}" srcId="{EA3664ED-1414-4B94-93E4-2D5F0567B11F}" destId="{56044B2C-C16E-489A-A2C6-F7F63E1BD546}" srcOrd="0" destOrd="0" parTransId="{3898605A-C7CA-485D-B102-979B91C06F81}" sibTransId="{1B5CE68F-6A6C-45A0-892B-FB03149FD88F}"/>
    <dgm:cxn modelId="{F782EDA4-8FAF-4E57-AA2E-2C88203960A9}" type="presOf" srcId="{77695E71-170F-4B6C-B4D3-EA3771B282E3}" destId="{AEC67CA0-2DDE-4B07-95DE-06D20B0DF6D4}" srcOrd="0" destOrd="0" presId="urn:microsoft.com/office/officeart/2016/7/layout/LinearBlockProcessNumbered"/>
    <dgm:cxn modelId="{7230CAAF-5044-430C-9CF3-2FFFE721230B}" srcId="{EA3664ED-1414-4B94-93E4-2D5F0567B11F}" destId="{77695E71-170F-4B6C-B4D3-EA3771B282E3}" srcOrd="3" destOrd="0" parTransId="{315B7F50-F452-47E1-BBC9-2226D308DF5E}" sibTransId="{F28CB21D-4A3A-4944-95A0-F58C9FC34265}"/>
    <dgm:cxn modelId="{E4029ABD-0968-49DE-B362-C27E17321E10}" type="presOf" srcId="{56044B2C-C16E-489A-A2C6-F7F63E1BD546}" destId="{55D5A4CF-F645-4886-9B37-C33FF947A032}" srcOrd="1" destOrd="0" presId="urn:microsoft.com/office/officeart/2016/7/layout/LinearBlockProcessNumbered"/>
    <dgm:cxn modelId="{B1CEFAD6-2639-4971-93DE-3E60DD5BDAA5}" type="presOf" srcId="{A31A1AF8-86E0-4B86-B131-4C423C92E136}" destId="{4D5B35E6-6E83-4C17-AA45-0621F56477BF}" srcOrd="0" destOrd="0" presId="urn:microsoft.com/office/officeart/2016/7/layout/LinearBlockProcessNumbered"/>
    <dgm:cxn modelId="{0D7085E4-38B2-4053-BE6D-8A3173A8BA0D}" srcId="{EA3664ED-1414-4B94-93E4-2D5F0567B11F}" destId="{A31A1AF8-86E0-4B86-B131-4C423C92E136}" srcOrd="2" destOrd="0" parTransId="{DE3460A0-0DAD-4E03-9396-3EB6FC25DE41}" sibTransId="{7AFEA314-D3DC-402A-B32E-37F59C917C22}"/>
    <dgm:cxn modelId="{93A883F6-23E7-4C6F-AAD9-4FE0F5AE547C}" type="presOf" srcId="{56044B2C-C16E-489A-A2C6-F7F63E1BD546}" destId="{2FA707B0-A4AA-4DC9-B009-0A5402F4810A}" srcOrd="0" destOrd="0" presId="urn:microsoft.com/office/officeart/2016/7/layout/LinearBlockProcessNumbered"/>
    <dgm:cxn modelId="{409BC0F3-2671-4520-98DD-AC934D01A726}" type="presParOf" srcId="{1F7DE2E0-3B0F-4513-95D0-4270260CFC5F}" destId="{3ECD7312-1436-4CD0-99AA-4AF0837743D9}" srcOrd="0" destOrd="0" presId="urn:microsoft.com/office/officeart/2016/7/layout/LinearBlockProcessNumbered"/>
    <dgm:cxn modelId="{D8105F85-A6A3-4F2C-ABEB-74076D0B4A19}" type="presParOf" srcId="{3ECD7312-1436-4CD0-99AA-4AF0837743D9}" destId="{2FA707B0-A4AA-4DC9-B009-0A5402F4810A}" srcOrd="0" destOrd="0" presId="urn:microsoft.com/office/officeart/2016/7/layout/LinearBlockProcessNumbered"/>
    <dgm:cxn modelId="{BC67B7B5-53B6-45F3-BD3C-F568EFAF9E41}" type="presParOf" srcId="{3ECD7312-1436-4CD0-99AA-4AF0837743D9}" destId="{6D5D28C0-0FFF-4CD2-9289-9E0E5F293CF2}" srcOrd="1" destOrd="0" presId="urn:microsoft.com/office/officeart/2016/7/layout/LinearBlockProcessNumbered"/>
    <dgm:cxn modelId="{BF656B68-A16F-4384-ACC5-F7A32899A980}" type="presParOf" srcId="{3ECD7312-1436-4CD0-99AA-4AF0837743D9}" destId="{55D5A4CF-F645-4886-9B37-C33FF947A032}" srcOrd="2" destOrd="0" presId="urn:microsoft.com/office/officeart/2016/7/layout/LinearBlockProcessNumbered"/>
    <dgm:cxn modelId="{92FE8860-63DB-4F1F-8C69-245CFB3A5BFC}" type="presParOf" srcId="{1F7DE2E0-3B0F-4513-95D0-4270260CFC5F}" destId="{4BAA4ECA-108E-4B90-A22E-7381A623D086}" srcOrd="1" destOrd="0" presId="urn:microsoft.com/office/officeart/2016/7/layout/LinearBlockProcessNumbered"/>
    <dgm:cxn modelId="{DC49A48A-AA08-41E8-9ECC-D2E01DBAE213}" type="presParOf" srcId="{1F7DE2E0-3B0F-4513-95D0-4270260CFC5F}" destId="{FAEF94F3-D548-444F-9956-3C885DE75C2F}" srcOrd="2" destOrd="0" presId="urn:microsoft.com/office/officeart/2016/7/layout/LinearBlockProcessNumbered"/>
    <dgm:cxn modelId="{2BCC6F0C-9EA1-48A3-A280-3615C94E0FE1}" type="presParOf" srcId="{FAEF94F3-D548-444F-9956-3C885DE75C2F}" destId="{63608212-E428-4759-BCC8-115D7600CDEB}" srcOrd="0" destOrd="0" presId="urn:microsoft.com/office/officeart/2016/7/layout/LinearBlockProcessNumbered"/>
    <dgm:cxn modelId="{A915FE2D-FF27-44CD-A95D-8CB0177ADB07}" type="presParOf" srcId="{FAEF94F3-D548-444F-9956-3C885DE75C2F}" destId="{AB113A8B-D361-4426-8294-9F149767B22C}" srcOrd="1" destOrd="0" presId="urn:microsoft.com/office/officeart/2016/7/layout/LinearBlockProcessNumbered"/>
    <dgm:cxn modelId="{9A6D99A8-03CF-492F-B2AF-939AB47C3A91}" type="presParOf" srcId="{FAEF94F3-D548-444F-9956-3C885DE75C2F}" destId="{DE7076FA-43D7-4BA9-B984-7A39CBAC9832}" srcOrd="2" destOrd="0" presId="urn:microsoft.com/office/officeart/2016/7/layout/LinearBlockProcessNumbered"/>
    <dgm:cxn modelId="{509CA7E8-19A3-4DE4-BB4E-2C35B54F6729}" type="presParOf" srcId="{1F7DE2E0-3B0F-4513-95D0-4270260CFC5F}" destId="{F99300CE-519C-47B3-A683-6D3F2FB1BE44}" srcOrd="3" destOrd="0" presId="urn:microsoft.com/office/officeart/2016/7/layout/LinearBlockProcessNumbered"/>
    <dgm:cxn modelId="{084BCCD3-72CC-44DD-8AD3-4910877B9DAB}" type="presParOf" srcId="{1F7DE2E0-3B0F-4513-95D0-4270260CFC5F}" destId="{8B2C2479-9271-46D8-BF9E-3983A8C1DA16}" srcOrd="4" destOrd="0" presId="urn:microsoft.com/office/officeart/2016/7/layout/LinearBlockProcessNumbered"/>
    <dgm:cxn modelId="{D015EB21-C0B9-4B95-800D-F421859BF053}" type="presParOf" srcId="{8B2C2479-9271-46D8-BF9E-3983A8C1DA16}" destId="{4D5B35E6-6E83-4C17-AA45-0621F56477BF}" srcOrd="0" destOrd="0" presId="urn:microsoft.com/office/officeart/2016/7/layout/LinearBlockProcessNumbered"/>
    <dgm:cxn modelId="{99F20905-4797-41B7-AC1B-E2A82156E157}" type="presParOf" srcId="{8B2C2479-9271-46D8-BF9E-3983A8C1DA16}" destId="{A4D5305E-DB1C-421A-8291-A02E4082BA2B}" srcOrd="1" destOrd="0" presId="urn:microsoft.com/office/officeart/2016/7/layout/LinearBlockProcessNumbered"/>
    <dgm:cxn modelId="{2886F7BF-5A57-4126-8292-3AB45F482812}" type="presParOf" srcId="{8B2C2479-9271-46D8-BF9E-3983A8C1DA16}" destId="{5865B726-D0EB-4CD0-AF85-E2276A3D580E}" srcOrd="2" destOrd="0" presId="urn:microsoft.com/office/officeart/2016/7/layout/LinearBlockProcessNumbered"/>
    <dgm:cxn modelId="{87C04859-0590-45C9-955D-77D034962587}" type="presParOf" srcId="{1F7DE2E0-3B0F-4513-95D0-4270260CFC5F}" destId="{B2BB904A-3DB4-46DB-9D65-4CB57F8FBCEF}" srcOrd="5" destOrd="0" presId="urn:microsoft.com/office/officeart/2016/7/layout/LinearBlockProcessNumbered"/>
    <dgm:cxn modelId="{1D7E1C08-D62D-473B-8C89-D36A91F3F5B5}" type="presParOf" srcId="{1F7DE2E0-3B0F-4513-95D0-4270260CFC5F}" destId="{7928D44E-BCD0-4CE3-B549-1969DF81039A}" srcOrd="6" destOrd="0" presId="urn:microsoft.com/office/officeart/2016/7/layout/LinearBlockProcessNumbered"/>
    <dgm:cxn modelId="{06A24C6D-B2EF-44DC-938E-44368B68E6DA}" type="presParOf" srcId="{7928D44E-BCD0-4CE3-B549-1969DF81039A}" destId="{AEC67CA0-2DDE-4B07-95DE-06D20B0DF6D4}" srcOrd="0" destOrd="0" presId="urn:microsoft.com/office/officeart/2016/7/layout/LinearBlockProcessNumbered"/>
    <dgm:cxn modelId="{AC0D5837-BE58-4A11-861E-F233E786BE92}" type="presParOf" srcId="{7928D44E-BCD0-4CE3-B549-1969DF81039A}" destId="{40AABF40-2DD1-4CA5-9C6C-4B3A6CE053E3}" srcOrd="1" destOrd="0" presId="urn:microsoft.com/office/officeart/2016/7/layout/LinearBlockProcessNumbered"/>
    <dgm:cxn modelId="{3D4137AD-B6D1-40E7-A6C0-E9B3F37BA466}" type="presParOf" srcId="{7928D44E-BCD0-4CE3-B549-1969DF81039A}" destId="{CBD86418-2CC8-4814-8708-835212870108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DF2DF82-5C0D-4B60-B790-B3482577E269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5C15B6F-44EA-4B68-AC3A-B8AC44A5AF07}">
      <dgm:prSet/>
      <dgm:spPr/>
      <dgm:t>
        <a:bodyPr/>
        <a:lstStyle/>
        <a:p>
          <a:r>
            <a:rPr lang="en-US"/>
            <a:t>Define a set of rules, requirements, and procedures to help handle and protect code.</a:t>
          </a:r>
        </a:p>
      </dgm:t>
    </dgm:pt>
    <dgm:pt modelId="{01D9FE13-EBFA-4BEF-A81F-190C4562F760}" type="parTrans" cxnId="{15991E2E-A705-4CBD-9F30-9799FCF98E5E}">
      <dgm:prSet/>
      <dgm:spPr/>
      <dgm:t>
        <a:bodyPr/>
        <a:lstStyle/>
        <a:p>
          <a:endParaRPr lang="en-US"/>
        </a:p>
      </dgm:t>
    </dgm:pt>
    <dgm:pt modelId="{6B0F1F6E-EAC1-487A-A1BA-25F5F0721BDE}" type="sibTrans" cxnId="{15991E2E-A705-4CBD-9F30-9799FCF98E5E}">
      <dgm:prSet/>
      <dgm:spPr/>
      <dgm:t>
        <a:bodyPr/>
        <a:lstStyle/>
        <a:p>
          <a:endParaRPr lang="en-US"/>
        </a:p>
      </dgm:t>
    </dgm:pt>
    <dgm:pt modelId="{68FF2AFE-5FC4-4971-AF13-483FFDDBE34D}">
      <dgm:prSet/>
      <dgm:spPr/>
      <dgm:t>
        <a:bodyPr/>
        <a:lstStyle/>
        <a:p>
          <a:r>
            <a:rPr lang="en-US"/>
            <a:t>This can help safeguard software and devices from potential threats</a:t>
          </a:r>
        </a:p>
      </dgm:t>
    </dgm:pt>
    <dgm:pt modelId="{4D5E36C6-67D0-41E1-AA3E-EEBB212B6A70}" type="parTrans" cxnId="{2193FE69-5953-403C-8E24-56AEF4C33AFB}">
      <dgm:prSet/>
      <dgm:spPr/>
      <dgm:t>
        <a:bodyPr/>
        <a:lstStyle/>
        <a:p>
          <a:endParaRPr lang="en-US"/>
        </a:p>
      </dgm:t>
    </dgm:pt>
    <dgm:pt modelId="{20A889F4-1CDD-4668-9622-51EDE32E2B45}" type="sibTrans" cxnId="{2193FE69-5953-403C-8E24-56AEF4C33AFB}">
      <dgm:prSet/>
      <dgm:spPr/>
      <dgm:t>
        <a:bodyPr/>
        <a:lstStyle/>
        <a:p>
          <a:endParaRPr lang="en-US"/>
        </a:p>
      </dgm:t>
    </dgm:pt>
    <dgm:pt modelId="{0EF6071C-3832-48E2-B357-A6CD4F714603}">
      <dgm:prSet/>
      <dgm:spPr/>
      <dgm:t>
        <a:bodyPr/>
        <a:lstStyle/>
        <a:p>
          <a:r>
            <a:rPr lang="en-US"/>
            <a:t>These rules should also cover source code development processes, as well as secure access directions and proper training criteria.</a:t>
          </a:r>
        </a:p>
      </dgm:t>
    </dgm:pt>
    <dgm:pt modelId="{B0D51D6F-C0B2-4F0F-B602-5429CCD68620}" type="parTrans" cxnId="{5522146B-0779-4D23-9E95-370ADB581846}">
      <dgm:prSet/>
      <dgm:spPr/>
      <dgm:t>
        <a:bodyPr/>
        <a:lstStyle/>
        <a:p>
          <a:endParaRPr lang="en-US"/>
        </a:p>
      </dgm:t>
    </dgm:pt>
    <dgm:pt modelId="{10D6273F-71F2-46FF-BAF6-17C419394EB3}" type="sibTrans" cxnId="{5522146B-0779-4D23-9E95-370ADB581846}">
      <dgm:prSet/>
      <dgm:spPr/>
      <dgm:t>
        <a:bodyPr/>
        <a:lstStyle/>
        <a:p>
          <a:endParaRPr lang="en-US"/>
        </a:p>
      </dgm:t>
    </dgm:pt>
    <dgm:pt modelId="{E0749B61-2FFD-451C-A34F-6048AD7B8D89}" type="pres">
      <dgm:prSet presAssocID="{1DF2DF82-5C0D-4B60-B790-B3482577E269}" presName="vert0" presStyleCnt="0">
        <dgm:presLayoutVars>
          <dgm:dir/>
          <dgm:animOne val="branch"/>
          <dgm:animLvl val="lvl"/>
        </dgm:presLayoutVars>
      </dgm:prSet>
      <dgm:spPr/>
    </dgm:pt>
    <dgm:pt modelId="{0A3A25FD-DCB6-4325-8795-902A5BEF4749}" type="pres">
      <dgm:prSet presAssocID="{35C15B6F-44EA-4B68-AC3A-B8AC44A5AF07}" presName="thickLine" presStyleLbl="alignNode1" presStyleIdx="0" presStyleCnt="3"/>
      <dgm:spPr/>
    </dgm:pt>
    <dgm:pt modelId="{A9DA2854-3E68-41CE-B306-4508629A5EC9}" type="pres">
      <dgm:prSet presAssocID="{35C15B6F-44EA-4B68-AC3A-B8AC44A5AF07}" presName="horz1" presStyleCnt="0"/>
      <dgm:spPr/>
    </dgm:pt>
    <dgm:pt modelId="{8762A769-791F-44B1-9A7B-5667D2DF5EF0}" type="pres">
      <dgm:prSet presAssocID="{35C15B6F-44EA-4B68-AC3A-B8AC44A5AF07}" presName="tx1" presStyleLbl="revTx" presStyleIdx="0" presStyleCnt="3"/>
      <dgm:spPr/>
    </dgm:pt>
    <dgm:pt modelId="{7B680870-307C-420A-A6A1-C194E62938E6}" type="pres">
      <dgm:prSet presAssocID="{35C15B6F-44EA-4B68-AC3A-B8AC44A5AF07}" presName="vert1" presStyleCnt="0"/>
      <dgm:spPr/>
    </dgm:pt>
    <dgm:pt modelId="{02078409-2F15-4DE2-B9A5-DB9A49200048}" type="pres">
      <dgm:prSet presAssocID="{68FF2AFE-5FC4-4971-AF13-483FFDDBE34D}" presName="thickLine" presStyleLbl="alignNode1" presStyleIdx="1" presStyleCnt="3"/>
      <dgm:spPr/>
    </dgm:pt>
    <dgm:pt modelId="{04C06A42-7629-43F0-BDD2-F6A68E9B5A8C}" type="pres">
      <dgm:prSet presAssocID="{68FF2AFE-5FC4-4971-AF13-483FFDDBE34D}" presName="horz1" presStyleCnt="0"/>
      <dgm:spPr/>
    </dgm:pt>
    <dgm:pt modelId="{99FBF5BB-FD1A-40B6-A4D8-DBE6B781917E}" type="pres">
      <dgm:prSet presAssocID="{68FF2AFE-5FC4-4971-AF13-483FFDDBE34D}" presName="tx1" presStyleLbl="revTx" presStyleIdx="1" presStyleCnt="3"/>
      <dgm:spPr/>
    </dgm:pt>
    <dgm:pt modelId="{22F8E3C9-EBD1-4542-94BE-CC4972E8A1EF}" type="pres">
      <dgm:prSet presAssocID="{68FF2AFE-5FC4-4971-AF13-483FFDDBE34D}" presName="vert1" presStyleCnt="0"/>
      <dgm:spPr/>
    </dgm:pt>
    <dgm:pt modelId="{9CC11DFD-3C58-4DE3-AC76-D5699D8E146D}" type="pres">
      <dgm:prSet presAssocID="{0EF6071C-3832-48E2-B357-A6CD4F714603}" presName="thickLine" presStyleLbl="alignNode1" presStyleIdx="2" presStyleCnt="3"/>
      <dgm:spPr/>
    </dgm:pt>
    <dgm:pt modelId="{E2C1C2D8-D320-4BF5-AEAD-8D6BFDDD03F2}" type="pres">
      <dgm:prSet presAssocID="{0EF6071C-3832-48E2-B357-A6CD4F714603}" presName="horz1" presStyleCnt="0"/>
      <dgm:spPr/>
    </dgm:pt>
    <dgm:pt modelId="{3291B132-DED6-404E-9113-8650E9D4526C}" type="pres">
      <dgm:prSet presAssocID="{0EF6071C-3832-48E2-B357-A6CD4F714603}" presName="tx1" presStyleLbl="revTx" presStyleIdx="2" presStyleCnt="3"/>
      <dgm:spPr/>
    </dgm:pt>
    <dgm:pt modelId="{FD982EF5-E17C-4B4D-A60F-56603934435B}" type="pres">
      <dgm:prSet presAssocID="{0EF6071C-3832-48E2-B357-A6CD4F714603}" presName="vert1" presStyleCnt="0"/>
      <dgm:spPr/>
    </dgm:pt>
  </dgm:ptLst>
  <dgm:cxnLst>
    <dgm:cxn modelId="{ABA97D09-A971-4DDF-9242-6B4D21E524C6}" type="presOf" srcId="{68FF2AFE-5FC4-4971-AF13-483FFDDBE34D}" destId="{99FBF5BB-FD1A-40B6-A4D8-DBE6B781917E}" srcOrd="0" destOrd="0" presId="urn:microsoft.com/office/officeart/2008/layout/LinedList"/>
    <dgm:cxn modelId="{15991E2E-A705-4CBD-9F30-9799FCF98E5E}" srcId="{1DF2DF82-5C0D-4B60-B790-B3482577E269}" destId="{35C15B6F-44EA-4B68-AC3A-B8AC44A5AF07}" srcOrd="0" destOrd="0" parTransId="{01D9FE13-EBFA-4BEF-A81F-190C4562F760}" sibTransId="{6B0F1F6E-EAC1-487A-A1BA-25F5F0721BDE}"/>
    <dgm:cxn modelId="{2193FE69-5953-403C-8E24-56AEF4C33AFB}" srcId="{1DF2DF82-5C0D-4B60-B790-B3482577E269}" destId="{68FF2AFE-5FC4-4971-AF13-483FFDDBE34D}" srcOrd="1" destOrd="0" parTransId="{4D5E36C6-67D0-41E1-AA3E-EEBB212B6A70}" sibTransId="{20A889F4-1CDD-4668-9622-51EDE32E2B45}"/>
    <dgm:cxn modelId="{5522146B-0779-4D23-9E95-370ADB581846}" srcId="{1DF2DF82-5C0D-4B60-B790-B3482577E269}" destId="{0EF6071C-3832-48E2-B357-A6CD4F714603}" srcOrd="2" destOrd="0" parTransId="{B0D51D6F-C0B2-4F0F-B602-5429CCD68620}" sibTransId="{10D6273F-71F2-46FF-BAF6-17C419394EB3}"/>
    <dgm:cxn modelId="{931027BD-429A-459C-88C5-7DB0B74E318C}" type="presOf" srcId="{1DF2DF82-5C0D-4B60-B790-B3482577E269}" destId="{E0749B61-2FFD-451C-A34F-6048AD7B8D89}" srcOrd="0" destOrd="0" presId="urn:microsoft.com/office/officeart/2008/layout/LinedList"/>
    <dgm:cxn modelId="{F70F3FC5-0BCD-48DB-B4AB-D8ED17EAB03C}" type="presOf" srcId="{0EF6071C-3832-48E2-B357-A6CD4F714603}" destId="{3291B132-DED6-404E-9113-8650E9D4526C}" srcOrd="0" destOrd="0" presId="urn:microsoft.com/office/officeart/2008/layout/LinedList"/>
    <dgm:cxn modelId="{F27BCEDB-DCBB-4784-B8E4-A77DF71BD4CF}" type="presOf" srcId="{35C15B6F-44EA-4B68-AC3A-B8AC44A5AF07}" destId="{8762A769-791F-44B1-9A7B-5667D2DF5EF0}" srcOrd="0" destOrd="0" presId="urn:microsoft.com/office/officeart/2008/layout/LinedList"/>
    <dgm:cxn modelId="{1A5930BE-FAA5-467B-89C5-932FAB7EEAC5}" type="presParOf" srcId="{E0749B61-2FFD-451C-A34F-6048AD7B8D89}" destId="{0A3A25FD-DCB6-4325-8795-902A5BEF4749}" srcOrd="0" destOrd="0" presId="urn:microsoft.com/office/officeart/2008/layout/LinedList"/>
    <dgm:cxn modelId="{D8A7D177-89C3-4289-8AA5-58FC4C048AE3}" type="presParOf" srcId="{E0749B61-2FFD-451C-A34F-6048AD7B8D89}" destId="{A9DA2854-3E68-41CE-B306-4508629A5EC9}" srcOrd="1" destOrd="0" presId="urn:microsoft.com/office/officeart/2008/layout/LinedList"/>
    <dgm:cxn modelId="{7ED19802-3FB1-4262-A37D-40A1B5E059C1}" type="presParOf" srcId="{A9DA2854-3E68-41CE-B306-4508629A5EC9}" destId="{8762A769-791F-44B1-9A7B-5667D2DF5EF0}" srcOrd="0" destOrd="0" presId="urn:microsoft.com/office/officeart/2008/layout/LinedList"/>
    <dgm:cxn modelId="{CA7F89D3-C74F-4204-BD93-5FE6CD186D26}" type="presParOf" srcId="{A9DA2854-3E68-41CE-B306-4508629A5EC9}" destId="{7B680870-307C-420A-A6A1-C194E62938E6}" srcOrd="1" destOrd="0" presId="urn:microsoft.com/office/officeart/2008/layout/LinedList"/>
    <dgm:cxn modelId="{143A4B75-8056-459C-9B75-5943D0C433C1}" type="presParOf" srcId="{E0749B61-2FFD-451C-A34F-6048AD7B8D89}" destId="{02078409-2F15-4DE2-B9A5-DB9A49200048}" srcOrd="2" destOrd="0" presId="urn:microsoft.com/office/officeart/2008/layout/LinedList"/>
    <dgm:cxn modelId="{CD3E5FD3-A379-4A3E-AC9F-532C006B7EE5}" type="presParOf" srcId="{E0749B61-2FFD-451C-A34F-6048AD7B8D89}" destId="{04C06A42-7629-43F0-BDD2-F6A68E9B5A8C}" srcOrd="3" destOrd="0" presId="urn:microsoft.com/office/officeart/2008/layout/LinedList"/>
    <dgm:cxn modelId="{DB1070E1-D2AB-46F1-AF78-FC0FF584907A}" type="presParOf" srcId="{04C06A42-7629-43F0-BDD2-F6A68E9B5A8C}" destId="{99FBF5BB-FD1A-40B6-A4D8-DBE6B781917E}" srcOrd="0" destOrd="0" presId="urn:microsoft.com/office/officeart/2008/layout/LinedList"/>
    <dgm:cxn modelId="{891E7FF5-52A5-4424-AA7B-8B65B74248D0}" type="presParOf" srcId="{04C06A42-7629-43F0-BDD2-F6A68E9B5A8C}" destId="{22F8E3C9-EBD1-4542-94BE-CC4972E8A1EF}" srcOrd="1" destOrd="0" presId="urn:microsoft.com/office/officeart/2008/layout/LinedList"/>
    <dgm:cxn modelId="{CF878CFE-0A9D-4F8B-8423-FCB76FE6D4DA}" type="presParOf" srcId="{E0749B61-2FFD-451C-A34F-6048AD7B8D89}" destId="{9CC11DFD-3C58-4DE3-AC76-D5699D8E146D}" srcOrd="4" destOrd="0" presId="urn:microsoft.com/office/officeart/2008/layout/LinedList"/>
    <dgm:cxn modelId="{3824E5DE-7FAC-472D-BF22-70E9FC3A1465}" type="presParOf" srcId="{E0749B61-2FFD-451C-A34F-6048AD7B8D89}" destId="{E2C1C2D8-D320-4BF5-AEAD-8D6BFDDD03F2}" srcOrd="5" destOrd="0" presId="urn:microsoft.com/office/officeart/2008/layout/LinedList"/>
    <dgm:cxn modelId="{C3318E2C-4901-4DCA-AE7A-0680F02D11F9}" type="presParOf" srcId="{E2C1C2D8-D320-4BF5-AEAD-8D6BFDDD03F2}" destId="{3291B132-DED6-404E-9113-8650E9D4526C}" srcOrd="0" destOrd="0" presId="urn:microsoft.com/office/officeart/2008/layout/LinedList"/>
    <dgm:cxn modelId="{E26C0648-2F86-4684-B380-81B60A096BB6}" type="presParOf" srcId="{E2C1C2D8-D320-4BF5-AEAD-8D6BFDDD03F2}" destId="{FD982EF5-E17C-4B4D-A60F-56603934435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6BF2632-C9E2-49C3-B773-372D16EFA198}" type="doc">
      <dgm:prSet loTypeId="urn:microsoft.com/office/officeart/2008/layout/LinedList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4AD8515-722F-47A2-A5D6-17B106E51403}">
      <dgm:prSet/>
      <dgm:spPr/>
      <dgm:t>
        <a:bodyPr/>
        <a:lstStyle/>
        <a:p>
          <a:r>
            <a:rPr lang="en-US"/>
            <a:t>Use source code security analysis tools to detect security flaws and other issues during the development process.</a:t>
          </a:r>
        </a:p>
      </dgm:t>
    </dgm:pt>
    <dgm:pt modelId="{98BF7192-54DA-4275-9051-7A337EFDD8A6}" type="parTrans" cxnId="{23CF5AB9-9C14-425E-A2AB-E4E7B84AEC0F}">
      <dgm:prSet/>
      <dgm:spPr/>
      <dgm:t>
        <a:bodyPr/>
        <a:lstStyle/>
        <a:p>
          <a:endParaRPr lang="en-US"/>
        </a:p>
      </dgm:t>
    </dgm:pt>
    <dgm:pt modelId="{17391BCF-CEBB-4102-BAF8-378EC5D0BE6C}" type="sibTrans" cxnId="{23CF5AB9-9C14-425E-A2AB-E4E7B84AEC0F}">
      <dgm:prSet/>
      <dgm:spPr/>
      <dgm:t>
        <a:bodyPr/>
        <a:lstStyle/>
        <a:p>
          <a:endParaRPr lang="en-US"/>
        </a:p>
      </dgm:t>
    </dgm:pt>
    <dgm:pt modelId="{B36B5D6C-E977-4668-B7F5-A907E811E897}">
      <dgm:prSet/>
      <dgm:spPr/>
      <dgm:t>
        <a:bodyPr/>
        <a:lstStyle/>
        <a:p>
          <a:r>
            <a:rPr lang="en-US"/>
            <a:t>These tools can help reduce security risks within your applications by detecting different vulnerabilities.</a:t>
          </a:r>
        </a:p>
      </dgm:t>
    </dgm:pt>
    <dgm:pt modelId="{F290EAEF-EF39-4393-971B-3AE17365414C}" type="parTrans" cxnId="{3911EC75-9D36-4269-A431-655801233E68}">
      <dgm:prSet/>
      <dgm:spPr/>
      <dgm:t>
        <a:bodyPr/>
        <a:lstStyle/>
        <a:p>
          <a:endParaRPr lang="en-US"/>
        </a:p>
      </dgm:t>
    </dgm:pt>
    <dgm:pt modelId="{D560E202-4CF3-4CD4-807F-F00985ADF42A}" type="sibTrans" cxnId="{3911EC75-9D36-4269-A431-655801233E68}">
      <dgm:prSet/>
      <dgm:spPr/>
      <dgm:t>
        <a:bodyPr/>
        <a:lstStyle/>
        <a:p>
          <a:endParaRPr lang="en-US"/>
        </a:p>
      </dgm:t>
    </dgm:pt>
    <dgm:pt modelId="{0FF0EABE-AB31-44A2-8220-B9096025A0A3}">
      <dgm:prSet/>
      <dgm:spPr/>
      <dgm:t>
        <a:bodyPr/>
        <a:lstStyle/>
        <a:p>
          <a:r>
            <a:rPr lang="en-US"/>
            <a:t>Vulnerabilities outside of your code will need a different tool like Dynamic Application Security Testing.</a:t>
          </a:r>
        </a:p>
      </dgm:t>
    </dgm:pt>
    <dgm:pt modelId="{0C80A136-0A17-458D-B8BD-CB9CE16A8FA1}" type="parTrans" cxnId="{F9A77170-7BAE-47EB-8000-8DF07FC3A7CD}">
      <dgm:prSet/>
      <dgm:spPr/>
      <dgm:t>
        <a:bodyPr/>
        <a:lstStyle/>
        <a:p>
          <a:endParaRPr lang="en-US"/>
        </a:p>
      </dgm:t>
    </dgm:pt>
    <dgm:pt modelId="{2A950F87-8D24-4758-9F7F-947D52F095A7}" type="sibTrans" cxnId="{F9A77170-7BAE-47EB-8000-8DF07FC3A7CD}">
      <dgm:prSet/>
      <dgm:spPr/>
      <dgm:t>
        <a:bodyPr/>
        <a:lstStyle/>
        <a:p>
          <a:endParaRPr lang="en-US"/>
        </a:p>
      </dgm:t>
    </dgm:pt>
    <dgm:pt modelId="{54C8008E-0019-4BC6-8291-C542A89283B7}" type="pres">
      <dgm:prSet presAssocID="{E6BF2632-C9E2-49C3-B773-372D16EFA198}" presName="vert0" presStyleCnt="0">
        <dgm:presLayoutVars>
          <dgm:dir/>
          <dgm:animOne val="branch"/>
          <dgm:animLvl val="lvl"/>
        </dgm:presLayoutVars>
      </dgm:prSet>
      <dgm:spPr/>
    </dgm:pt>
    <dgm:pt modelId="{21C44D07-5EE1-4425-84CD-7E9425E0163B}" type="pres">
      <dgm:prSet presAssocID="{24AD8515-722F-47A2-A5D6-17B106E51403}" presName="thickLine" presStyleLbl="alignNode1" presStyleIdx="0" presStyleCnt="3"/>
      <dgm:spPr/>
    </dgm:pt>
    <dgm:pt modelId="{2A494A9D-5D10-4E29-84BC-774A9FEEA04E}" type="pres">
      <dgm:prSet presAssocID="{24AD8515-722F-47A2-A5D6-17B106E51403}" presName="horz1" presStyleCnt="0"/>
      <dgm:spPr/>
    </dgm:pt>
    <dgm:pt modelId="{33134596-7097-4040-876F-91FD05AC2E39}" type="pres">
      <dgm:prSet presAssocID="{24AD8515-722F-47A2-A5D6-17B106E51403}" presName="tx1" presStyleLbl="revTx" presStyleIdx="0" presStyleCnt="3"/>
      <dgm:spPr/>
    </dgm:pt>
    <dgm:pt modelId="{39CF70D2-6F3C-4B9F-B312-80EAB7511184}" type="pres">
      <dgm:prSet presAssocID="{24AD8515-722F-47A2-A5D6-17B106E51403}" presName="vert1" presStyleCnt="0"/>
      <dgm:spPr/>
    </dgm:pt>
    <dgm:pt modelId="{82334E95-DE27-45B9-AF4B-58D422CEB3C1}" type="pres">
      <dgm:prSet presAssocID="{B36B5D6C-E977-4668-B7F5-A907E811E897}" presName="thickLine" presStyleLbl="alignNode1" presStyleIdx="1" presStyleCnt="3"/>
      <dgm:spPr/>
    </dgm:pt>
    <dgm:pt modelId="{7457139C-7D47-48F8-A934-7F80D48A4484}" type="pres">
      <dgm:prSet presAssocID="{B36B5D6C-E977-4668-B7F5-A907E811E897}" presName="horz1" presStyleCnt="0"/>
      <dgm:spPr/>
    </dgm:pt>
    <dgm:pt modelId="{49E8D6FA-FE02-441C-BB5F-BBBC98D273D5}" type="pres">
      <dgm:prSet presAssocID="{B36B5D6C-E977-4668-B7F5-A907E811E897}" presName="tx1" presStyleLbl="revTx" presStyleIdx="1" presStyleCnt="3"/>
      <dgm:spPr/>
    </dgm:pt>
    <dgm:pt modelId="{F9B3E4D4-2095-4E86-943A-BAD9B30D1E2D}" type="pres">
      <dgm:prSet presAssocID="{B36B5D6C-E977-4668-B7F5-A907E811E897}" presName="vert1" presStyleCnt="0"/>
      <dgm:spPr/>
    </dgm:pt>
    <dgm:pt modelId="{FC46CA85-DF04-44E4-9435-1F416BB0D796}" type="pres">
      <dgm:prSet presAssocID="{0FF0EABE-AB31-44A2-8220-B9096025A0A3}" presName="thickLine" presStyleLbl="alignNode1" presStyleIdx="2" presStyleCnt="3"/>
      <dgm:spPr/>
    </dgm:pt>
    <dgm:pt modelId="{4A3C2AE1-7DBF-4102-8C96-A4BAF79A4949}" type="pres">
      <dgm:prSet presAssocID="{0FF0EABE-AB31-44A2-8220-B9096025A0A3}" presName="horz1" presStyleCnt="0"/>
      <dgm:spPr/>
    </dgm:pt>
    <dgm:pt modelId="{440234E2-8344-4FF1-993B-BB5B7ABE898D}" type="pres">
      <dgm:prSet presAssocID="{0FF0EABE-AB31-44A2-8220-B9096025A0A3}" presName="tx1" presStyleLbl="revTx" presStyleIdx="2" presStyleCnt="3"/>
      <dgm:spPr/>
    </dgm:pt>
    <dgm:pt modelId="{2BCD48BE-146C-4175-B1D6-DD21DE33B653}" type="pres">
      <dgm:prSet presAssocID="{0FF0EABE-AB31-44A2-8220-B9096025A0A3}" presName="vert1" presStyleCnt="0"/>
      <dgm:spPr/>
    </dgm:pt>
  </dgm:ptLst>
  <dgm:cxnLst>
    <dgm:cxn modelId="{0AE03A00-7E82-433E-B027-AB569EBB856B}" type="presOf" srcId="{B36B5D6C-E977-4668-B7F5-A907E811E897}" destId="{49E8D6FA-FE02-441C-BB5F-BBBC98D273D5}" srcOrd="0" destOrd="0" presId="urn:microsoft.com/office/officeart/2008/layout/LinedList"/>
    <dgm:cxn modelId="{57AA2603-823B-4D9E-8F54-B9BE1A95867F}" type="presOf" srcId="{E6BF2632-C9E2-49C3-B773-372D16EFA198}" destId="{54C8008E-0019-4BC6-8291-C542A89283B7}" srcOrd="0" destOrd="0" presId="urn:microsoft.com/office/officeart/2008/layout/LinedList"/>
    <dgm:cxn modelId="{F9A77170-7BAE-47EB-8000-8DF07FC3A7CD}" srcId="{E6BF2632-C9E2-49C3-B773-372D16EFA198}" destId="{0FF0EABE-AB31-44A2-8220-B9096025A0A3}" srcOrd="2" destOrd="0" parTransId="{0C80A136-0A17-458D-B8BD-CB9CE16A8FA1}" sibTransId="{2A950F87-8D24-4758-9F7F-947D52F095A7}"/>
    <dgm:cxn modelId="{3911EC75-9D36-4269-A431-655801233E68}" srcId="{E6BF2632-C9E2-49C3-B773-372D16EFA198}" destId="{B36B5D6C-E977-4668-B7F5-A907E811E897}" srcOrd="1" destOrd="0" parTransId="{F290EAEF-EF39-4393-971B-3AE17365414C}" sibTransId="{D560E202-4CF3-4CD4-807F-F00985ADF42A}"/>
    <dgm:cxn modelId="{4BEC8589-A83C-4EF3-A01B-DA13DDC7B6E1}" type="presOf" srcId="{24AD8515-722F-47A2-A5D6-17B106E51403}" destId="{33134596-7097-4040-876F-91FD05AC2E39}" srcOrd="0" destOrd="0" presId="urn:microsoft.com/office/officeart/2008/layout/LinedList"/>
    <dgm:cxn modelId="{592F8EAA-E1E3-45F6-A9DD-B5863B1B3C56}" type="presOf" srcId="{0FF0EABE-AB31-44A2-8220-B9096025A0A3}" destId="{440234E2-8344-4FF1-993B-BB5B7ABE898D}" srcOrd="0" destOrd="0" presId="urn:microsoft.com/office/officeart/2008/layout/LinedList"/>
    <dgm:cxn modelId="{23CF5AB9-9C14-425E-A2AB-E4E7B84AEC0F}" srcId="{E6BF2632-C9E2-49C3-B773-372D16EFA198}" destId="{24AD8515-722F-47A2-A5D6-17B106E51403}" srcOrd="0" destOrd="0" parTransId="{98BF7192-54DA-4275-9051-7A337EFDD8A6}" sibTransId="{17391BCF-CEBB-4102-BAF8-378EC5D0BE6C}"/>
    <dgm:cxn modelId="{3D1BDA16-0B4C-4069-96AB-F0EDE19E5050}" type="presParOf" srcId="{54C8008E-0019-4BC6-8291-C542A89283B7}" destId="{21C44D07-5EE1-4425-84CD-7E9425E0163B}" srcOrd="0" destOrd="0" presId="urn:microsoft.com/office/officeart/2008/layout/LinedList"/>
    <dgm:cxn modelId="{865F5C4A-39E5-4306-B3AF-6ECBBD73BE1A}" type="presParOf" srcId="{54C8008E-0019-4BC6-8291-C542A89283B7}" destId="{2A494A9D-5D10-4E29-84BC-774A9FEEA04E}" srcOrd="1" destOrd="0" presId="urn:microsoft.com/office/officeart/2008/layout/LinedList"/>
    <dgm:cxn modelId="{C60C6CCB-16EA-4A89-B42F-FA6529BD08C8}" type="presParOf" srcId="{2A494A9D-5D10-4E29-84BC-774A9FEEA04E}" destId="{33134596-7097-4040-876F-91FD05AC2E39}" srcOrd="0" destOrd="0" presId="urn:microsoft.com/office/officeart/2008/layout/LinedList"/>
    <dgm:cxn modelId="{9887C98D-FE8D-4608-B3A8-A2CBC80C1252}" type="presParOf" srcId="{2A494A9D-5D10-4E29-84BC-774A9FEEA04E}" destId="{39CF70D2-6F3C-4B9F-B312-80EAB7511184}" srcOrd="1" destOrd="0" presId="urn:microsoft.com/office/officeart/2008/layout/LinedList"/>
    <dgm:cxn modelId="{2C1413DE-675F-4AD4-B128-E5AC1C628A34}" type="presParOf" srcId="{54C8008E-0019-4BC6-8291-C542A89283B7}" destId="{82334E95-DE27-45B9-AF4B-58D422CEB3C1}" srcOrd="2" destOrd="0" presId="urn:microsoft.com/office/officeart/2008/layout/LinedList"/>
    <dgm:cxn modelId="{C78216BA-77BB-4C61-A219-48FA50EF7E7E}" type="presParOf" srcId="{54C8008E-0019-4BC6-8291-C542A89283B7}" destId="{7457139C-7D47-48F8-A934-7F80D48A4484}" srcOrd="3" destOrd="0" presId="urn:microsoft.com/office/officeart/2008/layout/LinedList"/>
    <dgm:cxn modelId="{2E4E57AD-B7E5-4AB3-9BBF-613236936FCB}" type="presParOf" srcId="{7457139C-7D47-48F8-A934-7F80D48A4484}" destId="{49E8D6FA-FE02-441C-BB5F-BBBC98D273D5}" srcOrd="0" destOrd="0" presId="urn:microsoft.com/office/officeart/2008/layout/LinedList"/>
    <dgm:cxn modelId="{83CEFF4A-4A0B-4C73-AB35-CAB876D9738D}" type="presParOf" srcId="{7457139C-7D47-48F8-A934-7F80D48A4484}" destId="{F9B3E4D4-2095-4E86-943A-BAD9B30D1E2D}" srcOrd="1" destOrd="0" presId="urn:microsoft.com/office/officeart/2008/layout/LinedList"/>
    <dgm:cxn modelId="{D9B5F1B9-C6DA-42DE-8A04-5C0E820E4DCF}" type="presParOf" srcId="{54C8008E-0019-4BC6-8291-C542A89283B7}" destId="{FC46CA85-DF04-44E4-9435-1F416BB0D796}" srcOrd="4" destOrd="0" presId="urn:microsoft.com/office/officeart/2008/layout/LinedList"/>
    <dgm:cxn modelId="{2F25A711-CECF-4337-81DE-E36269723605}" type="presParOf" srcId="{54C8008E-0019-4BC6-8291-C542A89283B7}" destId="{4A3C2AE1-7DBF-4102-8C96-A4BAF79A4949}" srcOrd="5" destOrd="0" presId="urn:microsoft.com/office/officeart/2008/layout/LinedList"/>
    <dgm:cxn modelId="{67A592C9-40FB-4E3C-BBC8-708117A48914}" type="presParOf" srcId="{4A3C2AE1-7DBF-4102-8C96-A4BAF79A4949}" destId="{440234E2-8344-4FF1-993B-BB5B7ABE898D}" srcOrd="0" destOrd="0" presId="urn:microsoft.com/office/officeart/2008/layout/LinedList"/>
    <dgm:cxn modelId="{FECF2793-1CB7-403E-B55B-5EC1AE83F807}" type="presParOf" srcId="{4A3C2AE1-7DBF-4102-8C96-A4BAF79A4949}" destId="{2BCD48BE-146C-4175-B1D6-DD21DE33B65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1FD13E4-4CF2-4430-99B3-82B8CD1A0A0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2559B0B-5196-479B-8DA1-A7D1BA5B4F29}">
      <dgm:prSet/>
      <dgm:spPr/>
      <dgm:t>
        <a:bodyPr/>
        <a:lstStyle/>
        <a:p>
          <a:r>
            <a:rPr lang="en-US"/>
            <a:t>Encrypting sensitive data can help protect private information if a leak were to occur</a:t>
          </a:r>
        </a:p>
      </dgm:t>
    </dgm:pt>
    <dgm:pt modelId="{A523F770-F01F-4EBA-BF39-6D7D5FDA9A16}" type="parTrans" cxnId="{5771E702-0826-4141-B804-E6DC666FAB92}">
      <dgm:prSet/>
      <dgm:spPr/>
      <dgm:t>
        <a:bodyPr/>
        <a:lstStyle/>
        <a:p>
          <a:endParaRPr lang="en-US"/>
        </a:p>
      </dgm:t>
    </dgm:pt>
    <dgm:pt modelId="{FCDBA876-6411-4A65-A623-6FDEE77C8894}" type="sibTrans" cxnId="{5771E702-0826-4141-B804-E6DC666FAB92}">
      <dgm:prSet/>
      <dgm:spPr/>
      <dgm:t>
        <a:bodyPr/>
        <a:lstStyle/>
        <a:p>
          <a:endParaRPr lang="en-US"/>
        </a:p>
      </dgm:t>
    </dgm:pt>
    <dgm:pt modelId="{23A06504-D0DD-4E4B-B4AE-9B307089921A}">
      <dgm:prSet/>
      <dgm:spPr/>
      <dgm:t>
        <a:bodyPr/>
        <a:lstStyle/>
        <a:p>
          <a:r>
            <a:rPr lang="en-US"/>
            <a:t>This can help safeguard sensitive configurations, passwords, or API keys that may be stored within your database.</a:t>
          </a:r>
        </a:p>
      </dgm:t>
    </dgm:pt>
    <dgm:pt modelId="{59D15940-D8BC-447C-853A-19A71D72FF54}" type="parTrans" cxnId="{73F27E3E-6501-425D-BEC2-33CECC78345C}">
      <dgm:prSet/>
      <dgm:spPr/>
      <dgm:t>
        <a:bodyPr/>
        <a:lstStyle/>
        <a:p>
          <a:endParaRPr lang="en-US"/>
        </a:p>
      </dgm:t>
    </dgm:pt>
    <dgm:pt modelId="{CC482212-1921-4471-B45F-7D97C19F6721}" type="sibTrans" cxnId="{73F27E3E-6501-425D-BEC2-33CECC78345C}">
      <dgm:prSet/>
      <dgm:spPr/>
      <dgm:t>
        <a:bodyPr/>
        <a:lstStyle/>
        <a:p>
          <a:endParaRPr lang="en-US"/>
        </a:p>
      </dgm:t>
    </dgm:pt>
    <dgm:pt modelId="{151C3E97-7DC6-4703-AE54-4305DB83FB4B}" type="pres">
      <dgm:prSet presAssocID="{A1FD13E4-4CF2-4430-99B3-82B8CD1A0A01}" presName="root" presStyleCnt="0">
        <dgm:presLayoutVars>
          <dgm:dir/>
          <dgm:resizeHandles val="exact"/>
        </dgm:presLayoutVars>
      </dgm:prSet>
      <dgm:spPr/>
    </dgm:pt>
    <dgm:pt modelId="{9787827B-4AF5-4888-B175-0D1540DA663E}" type="pres">
      <dgm:prSet presAssocID="{E2559B0B-5196-479B-8DA1-A7D1BA5B4F29}" presName="compNode" presStyleCnt="0"/>
      <dgm:spPr/>
    </dgm:pt>
    <dgm:pt modelId="{9F4C3F06-FE5B-4597-8858-DAEEB2038538}" type="pres">
      <dgm:prSet presAssocID="{E2559B0B-5196-479B-8DA1-A7D1BA5B4F29}" presName="bgRect" presStyleLbl="bgShp" presStyleIdx="0" presStyleCnt="2"/>
      <dgm:spPr/>
    </dgm:pt>
    <dgm:pt modelId="{5491CF5B-98E4-40BE-A46C-042D3049D551}" type="pres">
      <dgm:prSet presAssocID="{E2559B0B-5196-479B-8DA1-A7D1BA5B4F2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58B9AA59-1C3E-410D-9764-94BD6B32CD3C}" type="pres">
      <dgm:prSet presAssocID="{E2559B0B-5196-479B-8DA1-A7D1BA5B4F29}" presName="spaceRect" presStyleCnt="0"/>
      <dgm:spPr/>
    </dgm:pt>
    <dgm:pt modelId="{739ECEC0-A6E5-4185-989A-3DCA512049DD}" type="pres">
      <dgm:prSet presAssocID="{E2559B0B-5196-479B-8DA1-A7D1BA5B4F29}" presName="parTx" presStyleLbl="revTx" presStyleIdx="0" presStyleCnt="2">
        <dgm:presLayoutVars>
          <dgm:chMax val="0"/>
          <dgm:chPref val="0"/>
        </dgm:presLayoutVars>
      </dgm:prSet>
      <dgm:spPr/>
    </dgm:pt>
    <dgm:pt modelId="{6A387C88-1906-4B46-9D13-8130C4D35B60}" type="pres">
      <dgm:prSet presAssocID="{FCDBA876-6411-4A65-A623-6FDEE77C8894}" presName="sibTrans" presStyleCnt="0"/>
      <dgm:spPr/>
    </dgm:pt>
    <dgm:pt modelId="{0F3434EB-CF19-464C-895F-79A1BF7686B9}" type="pres">
      <dgm:prSet presAssocID="{23A06504-D0DD-4E4B-B4AE-9B307089921A}" presName="compNode" presStyleCnt="0"/>
      <dgm:spPr/>
    </dgm:pt>
    <dgm:pt modelId="{9393D511-8B73-445C-BB03-5534D05D13D9}" type="pres">
      <dgm:prSet presAssocID="{23A06504-D0DD-4E4B-B4AE-9B307089921A}" presName="bgRect" presStyleLbl="bgShp" presStyleIdx="1" presStyleCnt="2"/>
      <dgm:spPr/>
    </dgm:pt>
    <dgm:pt modelId="{821CA253-CEC2-4888-BAC0-195A7A79A3A0}" type="pres">
      <dgm:prSet presAssocID="{23A06504-D0DD-4E4B-B4AE-9B307089921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98075DA7-9AC0-4FB8-9499-B9C2F9640BE7}" type="pres">
      <dgm:prSet presAssocID="{23A06504-D0DD-4E4B-B4AE-9B307089921A}" presName="spaceRect" presStyleCnt="0"/>
      <dgm:spPr/>
    </dgm:pt>
    <dgm:pt modelId="{D98654C8-251C-4469-8CA9-58E8CDCB5269}" type="pres">
      <dgm:prSet presAssocID="{23A06504-D0DD-4E4B-B4AE-9B307089921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5771E702-0826-4141-B804-E6DC666FAB92}" srcId="{A1FD13E4-4CF2-4430-99B3-82B8CD1A0A01}" destId="{E2559B0B-5196-479B-8DA1-A7D1BA5B4F29}" srcOrd="0" destOrd="0" parTransId="{A523F770-F01F-4EBA-BF39-6D7D5FDA9A16}" sibTransId="{FCDBA876-6411-4A65-A623-6FDEE77C8894}"/>
    <dgm:cxn modelId="{73F27E3E-6501-425D-BEC2-33CECC78345C}" srcId="{A1FD13E4-4CF2-4430-99B3-82B8CD1A0A01}" destId="{23A06504-D0DD-4E4B-B4AE-9B307089921A}" srcOrd="1" destOrd="0" parTransId="{59D15940-D8BC-447C-853A-19A71D72FF54}" sibTransId="{CC482212-1921-4471-B45F-7D97C19F6721}"/>
    <dgm:cxn modelId="{D8182A69-1330-48BB-91CF-B32D53BE15C2}" type="presOf" srcId="{23A06504-D0DD-4E4B-B4AE-9B307089921A}" destId="{D98654C8-251C-4469-8CA9-58E8CDCB5269}" srcOrd="0" destOrd="0" presId="urn:microsoft.com/office/officeart/2018/2/layout/IconVerticalSolidList"/>
    <dgm:cxn modelId="{340BC04E-5858-42FE-A039-AA21A9E8CC39}" type="presOf" srcId="{A1FD13E4-4CF2-4430-99B3-82B8CD1A0A01}" destId="{151C3E97-7DC6-4703-AE54-4305DB83FB4B}" srcOrd="0" destOrd="0" presId="urn:microsoft.com/office/officeart/2018/2/layout/IconVerticalSolidList"/>
    <dgm:cxn modelId="{B8C651E9-1791-4CC3-86E0-6B7BDDE38690}" type="presOf" srcId="{E2559B0B-5196-479B-8DA1-A7D1BA5B4F29}" destId="{739ECEC0-A6E5-4185-989A-3DCA512049DD}" srcOrd="0" destOrd="0" presId="urn:microsoft.com/office/officeart/2018/2/layout/IconVerticalSolidList"/>
    <dgm:cxn modelId="{35A40AF6-B5CA-44FB-BE9C-B0C702BB0C36}" type="presParOf" srcId="{151C3E97-7DC6-4703-AE54-4305DB83FB4B}" destId="{9787827B-4AF5-4888-B175-0D1540DA663E}" srcOrd="0" destOrd="0" presId="urn:microsoft.com/office/officeart/2018/2/layout/IconVerticalSolidList"/>
    <dgm:cxn modelId="{7A8E13A7-69BA-4D8D-AFF6-7D831688D507}" type="presParOf" srcId="{9787827B-4AF5-4888-B175-0D1540DA663E}" destId="{9F4C3F06-FE5B-4597-8858-DAEEB2038538}" srcOrd="0" destOrd="0" presId="urn:microsoft.com/office/officeart/2018/2/layout/IconVerticalSolidList"/>
    <dgm:cxn modelId="{8772BC93-676D-48A5-9B36-D83662B19742}" type="presParOf" srcId="{9787827B-4AF5-4888-B175-0D1540DA663E}" destId="{5491CF5B-98E4-40BE-A46C-042D3049D551}" srcOrd="1" destOrd="0" presId="urn:microsoft.com/office/officeart/2018/2/layout/IconVerticalSolidList"/>
    <dgm:cxn modelId="{A3D94FDA-45C1-47E1-8769-388AF9AAAF02}" type="presParOf" srcId="{9787827B-4AF5-4888-B175-0D1540DA663E}" destId="{58B9AA59-1C3E-410D-9764-94BD6B32CD3C}" srcOrd="2" destOrd="0" presId="urn:microsoft.com/office/officeart/2018/2/layout/IconVerticalSolidList"/>
    <dgm:cxn modelId="{DD213E1D-B443-428A-A4B2-9E3ED50A41F9}" type="presParOf" srcId="{9787827B-4AF5-4888-B175-0D1540DA663E}" destId="{739ECEC0-A6E5-4185-989A-3DCA512049DD}" srcOrd="3" destOrd="0" presId="urn:microsoft.com/office/officeart/2018/2/layout/IconVerticalSolidList"/>
    <dgm:cxn modelId="{ABCFD44A-C95F-4BD0-8224-F6619654370C}" type="presParOf" srcId="{151C3E97-7DC6-4703-AE54-4305DB83FB4B}" destId="{6A387C88-1906-4B46-9D13-8130C4D35B60}" srcOrd="1" destOrd="0" presId="urn:microsoft.com/office/officeart/2018/2/layout/IconVerticalSolidList"/>
    <dgm:cxn modelId="{593A3A45-3A63-4C42-8DB6-9225D01AE868}" type="presParOf" srcId="{151C3E97-7DC6-4703-AE54-4305DB83FB4B}" destId="{0F3434EB-CF19-464C-895F-79A1BF7686B9}" srcOrd="2" destOrd="0" presId="urn:microsoft.com/office/officeart/2018/2/layout/IconVerticalSolidList"/>
    <dgm:cxn modelId="{FF9D07C9-86E1-462C-B750-194F2D6603FF}" type="presParOf" srcId="{0F3434EB-CF19-464C-895F-79A1BF7686B9}" destId="{9393D511-8B73-445C-BB03-5534D05D13D9}" srcOrd="0" destOrd="0" presId="urn:microsoft.com/office/officeart/2018/2/layout/IconVerticalSolidList"/>
    <dgm:cxn modelId="{573FA659-F6A3-4799-8B1B-104F70CF27EE}" type="presParOf" srcId="{0F3434EB-CF19-464C-895F-79A1BF7686B9}" destId="{821CA253-CEC2-4888-BAC0-195A7A79A3A0}" srcOrd="1" destOrd="0" presId="urn:microsoft.com/office/officeart/2018/2/layout/IconVerticalSolidList"/>
    <dgm:cxn modelId="{74F0D070-5592-44B1-8982-9EB69238F37B}" type="presParOf" srcId="{0F3434EB-CF19-464C-895F-79A1BF7686B9}" destId="{98075DA7-9AC0-4FB8-9499-B9C2F9640BE7}" srcOrd="2" destOrd="0" presId="urn:microsoft.com/office/officeart/2018/2/layout/IconVerticalSolidList"/>
    <dgm:cxn modelId="{0BB0FD8C-0844-44A5-B444-6117CCF97967}" type="presParOf" srcId="{0F3434EB-CF19-464C-895F-79A1BF7686B9}" destId="{D98654C8-251C-4469-8CA9-58E8CDCB526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C9E600-08D6-479F-860D-F07DFCCD42B3}">
      <dsp:nvSpPr>
        <dsp:cNvPr id="0" name=""/>
        <dsp:cNvSpPr/>
      </dsp:nvSpPr>
      <dsp:spPr>
        <a:xfrm>
          <a:off x="0" y="531"/>
          <a:ext cx="10515600" cy="124328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E3747D-6CE3-4512-AB34-5EB6BC63BEA7}">
      <dsp:nvSpPr>
        <dsp:cNvPr id="0" name=""/>
        <dsp:cNvSpPr/>
      </dsp:nvSpPr>
      <dsp:spPr>
        <a:xfrm>
          <a:off x="376092" y="280269"/>
          <a:ext cx="683804" cy="6838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CDABE7-F228-421C-A2E0-E2C7C125CCED}">
      <dsp:nvSpPr>
        <dsp:cNvPr id="0" name=""/>
        <dsp:cNvSpPr/>
      </dsp:nvSpPr>
      <dsp:spPr>
        <a:xfrm>
          <a:off x="1435988" y="531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Source code security is the steps that are taken to protect the integrity and confidentiality of a software application’s source code.</a:t>
          </a:r>
        </a:p>
      </dsp:txBody>
      <dsp:txXfrm>
        <a:off x="1435988" y="531"/>
        <a:ext cx="9079611" cy="1243280"/>
      </dsp:txXfrm>
    </dsp:sp>
    <dsp:sp modelId="{78F83E48-3A00-4DB0-A319-ACD879FE7427}">
      <dsp:nvSpPr>
        <dsp:cNvPr id="0" name=""/>
        <dsp:cNvSpPr/>
      </dsp:nvSpPr>
      <dsp:spPr>
        <a:xfrm>
          <a:off x="0" y="1554631"/>
          <a:ext cx="10515600" cy="124328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1A3C91-1FA0-47AE-A58F-2E2CECFFBDCE}">
      <dsp:nvSpPr>
        <dsp:cNvPr id="0" name=""/>
        <dsp:cNvSpPr/>
      </dsp:nvSpPr>
      <dsp:spPr>
        <a:xfrm>
          <a:off x="376092" y="1834369"/>
          <a:ext cx="683804" cy="6838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9DE788-5026-473D-82C7-05F7837F46C4}">
      <dsp:nvSpPr>
        <dsp:cNvPr id="0" name=""/>
        <dsp:cNvSpPr/>
      </dsp:nvSpPr>
      <dsp:spPr>
        <a:xfrm>
          <a:off x="1435988" y="1554631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Leaked source code can lead to leaked sensitive information or a potential security breach within the program.</a:t>
          </a:r>
        </a:p>
      </dsp:txBody>
      <dsp:txXfrm>
        <a:off x="1435988" y="1554631"/>
        <a:ext cx="9079611" cy="1243280"/>
      </dsp:txXfrm>
    </dsp:sp>
    <dsp:sp modelId="{1A1E9C44-AEF9-41D1-B166-96A49EA58C8D}">
      <dsp:nvSpPr>
        <dsp:cNvPr id="0" name=""/>
        <dsp:cNvSpPr/>
      </dsp:nvSpPr>
      <dsp:spPr>
        <a:xfrm>
          <a:off x="0" y="3108732"/>
          <a:ext cx="10515600" cy="124328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7F806F-926B-42DF-9B0C-B6343B509B5F}">
      <dsp:nvSpPr>
        <dsp:cNvPr id="0" name=""/>
        <dsp:cNvSpPr/>
      </dsp:nvSpPr>
      <dsp:spPr>
        <a:xfrm>
          <a:off x="376092" y="3388470"/>
          <a:ext cx="683804" cy="6838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53EA1E-ED6E-4A31-9876-BE2CB8B04A1A}">
      <dsp:nvSpPr>
        <dsp:cNvPr id="0" name=""/>
        <dsp:cNvSpPr/>
      </dsp:nvSpPr>
      <dsp:spPr>
        <a:xfrm>
          <a:off x="1435988" y="3108732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Strong source code security helps maintain user trust and can prevent financial losses or reputational damage.</a:t>
          </a:r>
        </a:p>
      </dsp:txBody>
      <dsp:txXfrm>
        <a:off x="1435988" y="3108732"/>
        <a:ext cx="9079611" cy="12432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5E178F-8228-49D8-8646-4F37719C43BA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A11FFC-5A83-485D-A0BF-BDE6A9F57151}">
      <dsp:nvSpPr>
        <dsp:cNvPr id="0" name=""/>
        <dsp:cNvSpPr/>
      </dsp:nvSpPr>
      <dsp:spPr>
        <a:xfrm>
          <a:off x="0" y="212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Source code can potentially contain secrets, such as API or encryption keys, OAuth tokens, passwords, and more.</a:t>
          </a:r>
        </a:p>
      </dsp:txBody>
      <dsp:txXfrm>
        <a:off x="0" y="2124"/>
        <a:ext cx="10515600" cy="1449029"/>
      </dsp:txXfrm>
    </dsp:sp>
    <dsp:sp modelId="{AACCFC44-2818-48E8-A943-A02A766DDFAE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16CCFF-6B14-491D-B000-659B701139DB}">
      <dsp:nvSpPr>
        <dsp:cNvPr id="0" name=""/>
        <dsp:cNvSpPr/>
      </dsp:nvSpPr>
      <dsp:spPr>
        <a:xfrm>
          <a:off x="0" y="145115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It is essential for organizations to protect their source code from inside or outside threats in order to avoid major security risks.</a:t>
          </a:r>
        </a:p>
      </dsp:txBody>
      <dsp:txXfrm>
        <a:off x="0" y="1451154"/>
        <a:ext cx="10515600" cy="1449029"/>
      </dsp:txXfrm>
    </dsp:sp>
    <dsp:sp modelId="{EF745E34-3543-439D-8AF6-D73632988C44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FA19B1-1153-45A4-9869-E71A4448F038}">
      <dsp:nvSpPr>
        <dsp:cNvPr id="0" name=""/>
        <dsp:cNvSpPr/>
      </dsp:nvSpPr>
      <dsp:spPr>
        <a:xfrm>
          <a:off x="0" y="2900183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Without security controls on your source code, you become vulnerable to intellectual property theft, data breaches, or potentially legal ramifications.</a:t>
          </a:r>
        </a:p>
      </dsp:txBody>
      <dsp:txXfrm>
        <a:off x="0" y="2900183"/>
        <a:ext cx="10515600" cy="14490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A707B0-A4AA-4DC9-B009-0A5402F4810A}">
      <dsp:nvSpPr>
        <dsp:cNvPr id="0" name=""/>
        <dsp:cNvSpPr/>
      </dsp:nvSpPr>
      <dsp:spPr>
        <a:xfrm>
          <a:off x="205" y="592420"/>
          <a:ext cx="2479997" cy="297599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Create a source code protection policy</a:t>
          </a:r>
        </a:p>
      </dsp:txBody>
      <dsp:txXfrm>
        <a:off x="205" y="1782818"/>
        <a:ext cx="2479997" cy="1785598"/>
      </dsp:txXfrm>
    </dsp:sp>
    <dsp:sp modelId="{6D5D28C0-0FFF-4CD2-9289-9E0E5F293CF2}">
      <dsp:nvSpPr>
        <dsp:cNvPr id="0" name=""/>
        <dsp:cNvSpPr/>
      </dsp:nvSpPr>
      <dsp:spPr>
        <a:xfrm>
          <a:off x="205" y="592420"/>
          <a:ext cx="2479997" cy="1190398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01</a:t>
          </a:r>
        </a:p>
      </dsp:txBody>
      <dsp:txXfrm>
        <a:off x="205" y="592420"/>
        <a:ext cx="2479997" cy="1190398"/>
      </dsp:txXfrm>
    </dsp:sp>
    <dsp:sp modelId="{63608212-E428-4759-BCC8-115D7600CDEB}">
      <dsp:nvSpPr>
        <dsp:cNvPr id="0" name=""/>
        <dsp:cNvSpPr/>
      </dsp:nvSpPr>
      <dsp:spPr>
        <a:xfrm>
          <a:off x="2678602" y="592420"/>
          <a:ext cx="2479997" cy="297599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Prevent the use of insecure source code</a:t>
          </a:r>
        </a:p>
      </dsp:txBody>
      <dsp:txXfrm>
        <a:off x="2678602" y="1782818"/>
        <a:ext cx="2479997" cy="1785598"/>
      </dsp:txXfrm>
    </dsp:sp>
    <dsp:sp modelId="{AB113A8B-D361-4426-8294-9F149767B22C}">
      <dsp:nvSpPr>
        <dsp:cNvPr id="0" name=""/>
        <dsp:cNvSpPr/>
      </dsp:nvSpPr>
      <dsp:spPr>
        <a:xfrm>
          <a:off x="2678602" y="592420"/>
          <a:ext cx="2479997" cy="1190398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02</a:t>
          </a:r>
        </a:p>
      </dsp:txBody>
      <dsp:txXfrm>
        <a:off x="2678602" y="592420"/>
        <a:ext cx="2479997" cy="1190398"/>
      </dsp:txXfrm>
    </dsp:sp>
    <dsp:sp modelId="{4D5B35E6-6E83-4C17-AA45-0621F56477BF}">
      <dsp:nvSpPr>
        <dsp:cNvPr id="0" name=""/>
        <dsp:cNvSpPr/>
      </dsp:nvSpPr>
      <dsp:spPr>
        <a:xfrm>
          <a:off x="5356999" y="592420"/>
          <a:ext cx="2479997" cy="297599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Access Control</a:t>
          </a:r>
        </a:p>
      </dsp:txBody>
      <dsp:txXfrm>
        <a:off x="5356999" y="1782818"/>
        <a:ext cx="2479997" cy="1785598"/>
      </dsp:txXfrm>
    </dsp:sp>
    <dsp:sp modelId="{A4D5305E-DB1C-421A-8291-A02E4082BA2B}">
      <dsp:nvSpPr>
        <dsp:cNvPr id="0" name=""/>
        <dsp:cNvSpPr/>
      </dsp:nvSpPr>
      <dsp:spPr>
        <a:xfrm>
          <a:off x="5356999" y="592420"/>
          <a:ext cx="2479997" cy="1190398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03</a:t>
          </a:r>
        </a:p>
      </dsp:txBody>
      <dsp:txXfrm>
        <a:off x="5356999" y="592420"/>
        <a:ext cx="2479997" cy="1190398"/>
      </dsp:txXfrm>
    </dsp:sp>
    <dsp:sp modelId="{AEC67CA0-2DDE-4B07-95DE-06D20B0DF6D4}">
      <dsp:nvSpPr>
        <dsp:cNvPr id="0" name=""/>
        <dsp:cNvSpPr/>
      </dsp:nvSpPr>
      <dsp:spPr>
        <a:xfrm>
          <a:off x="8035397" y="592420"/>
          <a:ext cx="2479997" cy="297599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Use encryption and monitoring</a:t>
          </a:r>
        </a:p>
      </dsp:txBody>
      <dsp:txXfrm>
        <a:off x="8035397" y="1782818"/>
        <a:ext cx="2479997" cy="1785598"/>
      </dsp:txXfrm>
    </dsp:sp>
    <dsp:sp modelId="{40AABF40-2DD1-4CA5-9C6C-4B3A6CE053E3}">
      <dsp:nvSpPr>
        <dsp:cNvPr id="0" name=""/>
        <dsp:cNvSpPr/>
      </dsp:nvSpPr>
      <dsp:spPr>
        <a:xfrm>
          <a:off x="8035397" y="592420"/>
          <a:ext cx="2479997" cy="1190398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04</a:t>
          </a:r>
        </a:p>
      </dsp:txBody>
      <dsp:txXfrm>
        <a:off x="8035397" y="592420"/>
        <a:ext cx="2479997" cy="11903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3A25FD-DCB6-4325-8795-902A5BEF4749}">
      <dsp:nvSpPr>
        <dsp:cNvPr id="0" name=""/>
        <dsp:cNvSpPr/>
      </dsp:nvSpPr>
      <dsp:spPr>
        <a:xfrm>
          <a:off x="0" y="2047"/>
          <a:ext cx="10927829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62A769-791F-44B1-9A7B-5667D2DF5EF0}">
      <dsp:nvSpPr>
        <dsp:cNvPr id="0" name=""/>
        <dsp:cNvSpPr/>
      </dsp:nvSpPr>
      <dsp:spPr>
        <a:xfrm>
          <a:off x="0" y="2047"/>
          <a:ext cx="10927829" cy="1396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Define a set of rules, requirements, and procedures to help handle and protect code.</a:t>
          </a:r>
        </a:p>
      </dsp:txBody>
      <dsp:txXfrm>
        <a:off x="0" y="2047"/>
        <a:ext cx="10927829" cy="1396236"/>
      </dsp:txXfrm>
    </dsp:sp>
    <dsp:sp modelId="{02078409-2F15-4DE2-B9A5-DB9A49200048}">
      <dsp:nvSpPr>
        <dsp:cNvPr id="0" name=""/>
        <dsp:cNvSpPr/>
      </dsp:nvSpPr>
      <dsp:spPr>
        <a:xfrm>
          <a:off x="0" y="1398284"/>
          <a:ext cx="10927829" cy="0"/>
        </a:xfrm>
        <a:prstGeom prst="line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accent5">
              <a:hueOff val="-6076075"/>
              <a:satOff val="-413"/>
              <a:lumOff val="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FBF5BB-FD1A-40B6-A4D8-DBE6B781917E}">
      <dsp:nvSpPr>
        <dsp:cNvPr id="0" name=""/>
        <dsp:cNvSpPr/>
      </dsp:nvSpPr>
      <dsp:spPr>
        <a:xfrm>
          <a:off x="0" y="1398284"/>
          <a:ext cx="10927829" cy="1396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This can help safeguard software and devices from potential threats</a:t>
          </a:r>
        </a:p>
      </dsp:txBody>
      <dsp:txXfrm>
        <a:off x="0" y="1398284"/>
        <a:ext cx="10927829" cy="1396236"/>
      </dsp:txXfrm>
    </dsp:sp>
    <dsp:sp modelId="{9CC11DFD-3C58-4DE3-AC76-D5699D8E146D}">
      <dsp:nvSpPr>
        <dsp:cNvPr id="0" name=""/>
        <dsp:cNvSpPr/>
      </dsp:nvSpPr>
      <dsp:spPr>
        <a:xfrm>
          <a:off x="0" y="2794520"/>
          <a:ext cx="10927829" cy="0"/>
        </a:xfrm>
        <a:prstGeom prst="line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91B132-DED6-404E-9113-8650E9D4526C}">
      <dsp:nvSpPr>
        <dsp:cNvPr id="0" name=""/>
        <dsp:cNvSpPr/>
      </dsp:nvSpPr>
      <dsp:spPr>
        <a:xfrm>
          <a:off x="0" y="2794520"/>
          <a:ext cx="10927829" cy="1396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These rules should also cover source code development processes, as well as secure access directions and proper training criteria.</a:t>
          </a:r>
        </a:p>
      </dsp:txBody>
      <dsp:txXfrm>
        <a:off x="0" y="2794520"/>
        <a:ext cx="10927829" cy="139623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C44D07-5EE1-4425-84CD-7E9425E0163B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134596-7097-4040-876F-91FD05AC2E39}">
      <dsp:nvSpPr>
        <dsp:cNvPr id="0" name=""/>
        <dsp:cNvSpPr/>
      </dsp:nvSpPr>
      <dsp:spPr>
        <a:xfrm>
          <a:off x="0" y="212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Use source code security analysis tools to detect security flaws and other issues during the development process.</a:t>
          </a:r>
        </a:p>
      </dsp:txBody>
      <dsp:txXfrm>
        <a:off x="0" y="2124"/>
        <a:ext cx="10515600" cy="1449029"/>
      </dsp:txXfrm>
    </dsp:sp>
    <dsp:sp modelId="{82334E95-DE27-45B9-AF4B-58D422CEB3C1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9E8D6FA-FE02-441C-BB5F-BBBC98D273D5}">
      <dsp:nvSpPr>
        <dsp:cNvPr id="0" name=""/>
        <dsp:cNvSpPr/>
      </dsp:nvSpPr>
      <dsp:spPr>
        <a:xfrm>
          <a:off x="0" y="145115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These tools can help reduce security risks within your applications by detecting different vulnerabilities.</a:t>
          </a:r>
        </a:p>
      </dsp:txBody>
      <dsp:txXfrm>
        <a:off x="0" y="1451154"/>
        <a:ext cx="10515600" cy="1449029"/>
      </dsp:txXfrm>
    </dsp:sp>
    <dsp:sp modelId="{FC46CA85-DF04-44E4-9435-1F416BB0D796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0234E2-8344-4FF1-993B-BB5B7ABE898D}">
      <dsp:nvSpPr>
        <dsp:cNvPr id="0" name=""/>
        <dsp:cNvSpPr/>
      </dsp:nvSpPr>
      <dsp:spPr>
        <a:xfrm>
          <a:off x="0" y="2900183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Vulnerabilities outside of your code will need a different tool like Dynamic Application Security Testing.</a:t>
          </a:r>
        </a:p>
      </dsp:txBody>
      <dsp:txXfrm>
        <a:off x="0" y="2900183"/>
        <a:ext cx="10515600" cy="144902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4C3F06-FE5B-4597-8858-DAEEB2038538}">
      <dsp:nvSpPr>
        <dsp:cNvPr id="0" name=""/>
        <dsp:cNvSpPr/>
      </dsp:nvSpPr>
      <dsp:spPr>
        <a:xfrm>
          <a:off x="0" y="707288"/>
          <a:ext cx="10515600" cy="13057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91CF5B-98E4-40BE-A46C-042D3049D551}">
      <dsp:nvSpPr>
        <dsp:cNvPr id="0" name=""/>
        <dsp:cNvSpPr/>
      </dsp:nvSpPr>
      <dsp:spPr>
        <a:xfrm>
          <a:off x="394993" y="1001085"/>
          <a:ext cx="718169" cy="7181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9ECEC0-A6E5-4185-989A-3DCA512049DD}">
      <dsp:nvSpPr>
        <dsp:cNvPr id="0" name=""/>
        <dsp:cNvSpPr/>
      </dsp:nvSpPr>
      <dsp:spPr>
        <a:xfrm>
          <a:off x="1508156" y="707288"/>
          <a:ext cx="9007443" cy="1305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93" tIns="138193" rIns="138193" bIns="13819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Encrypting sensitive data can help protect private information if a leak were to occur</a:t>
          </a:r>
        </a:p>
      </dsp:txBody>
      <dsp:txXfrm>
        <a:off x="1508156" y="707288"/>
        <a:ext cx="9007443" cy="1305763"/>
      </dsp:txXfrm>
    </dsp:sp>
    <dsp:sp modelId="{9393D511-8B73-445C-BB03-5534D05D13D9}">
      <dsp:nvSpPr>
        <dsp:cNvPr id="0" name=""/>
        <dsp:cNvSpPr/>
      </dsp:nvSpPr>
      <dsp:spPr>
        <a:xfrm>
          <a:off x="0" y="2339492"/>
          <a:ext cx="10515600" cy="13057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1CA253-CEC2-4888-BAC0-195A7A79A3A0}">
      <dsp:nvSpPr>
        <dsp:cNvPr id="0" name=""/>
        <dsp:cNvSpPr/>
      </dsp:nvSpPr>
      <dsp:spPr>
        <a:xfrm>
          <a:off x="394993" y="2633289"/>
          <a:ext cx="718169" cy="7181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8654C8-251C-4469-8CA9-58E8CDCB5269}">
      <dsp:nvSpPr>
        <dsp:cNvPr id="0" name=""/>
        <dsp:cNvSpPr/>
      </dsp:nvSpPr>
      <dsp:spPr>
        <a:xfrm>
          <a:off x="1508156" y="2339492"/>
          <a:ext cx="9007443" cy="1305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93" tIns="138193" rIns="138193" bIns="13819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This can help safeguard sensitive configurations, passwords, or API keys that may be stored within your database.</a:t>
          </a:r>
        </a:p>
      </dsp:txBody>
      <dsp:txXfrm>
        <a:off x="1508156" y="2339492"/>
        <a:ext cx="9007443" cy="13057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D24D5-9DF0-653B-2BEA-9D15E5C9B8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D5E714-A762-AF01-AC50-84F25DCC2B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0AF8B-DE72-CADA-0CAE-9DD6445C9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8FF4-F8BA-4B2E-9F55-5F45E00BF1A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5F669-7F02-4FF6-5720-63ED6D3C2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430CA-8477-95CA-CEA1-C452FAA2F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48D58-D367-4FD1-A1C9-E1EE326FC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6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510DA-FA8C-640F-7B21-E6F57C6DA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AF1FBE-DD9F-0D1D-4D25-0C8EF2B4A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314B2-7A36-DBB0-E570-F0EA1B027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8FF4-F8BA-4B2E-9F55-5F45E00BF1A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F2A75-FDAB-4DA3-1600-75ACD0810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A3EF6-BFB2-C318-24DA-4B4872410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48D58-D367-4FD1-A1C9-E1EE326FC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17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CEAF94-4DB9-83A9-E927-BBCD7BD91B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841411-E50C-F8C9-71B5-EEBFBB19E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8447B-454A-5363-E839-6ADEC2247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8FF4-F8BA-4B2E-9F55-5F45E00BF1A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54574-FDE9-C1FD-EA59-85E3554BD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08E04-A705-F41A-3189-6D0A9C70D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48D58-D367-4FD1-A1C9-E1EE326FC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04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167C8-04C2-3BE7-1732-083A15317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3A253-D3D1-95FD-CF7E-132355DAC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FA966-929D-548B-3BDD-107F53001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8FF4-F8BA-4B2E-9F55-5F45E00BF1A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F07AC-FBD8-0501-775B-1FBEE1DC6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38942-7889-9923-177A-E64DD6C83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48D58-D367-4FD1-A1C9-E1EE326FC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958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649B7-8477-ED47-E726-88DF86F5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6239E-7D3C-9C80-2F1E-CAF72EB5C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BA3BD-7895-2BC2-2C6C-CB007AD9D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8FF4-F8BA-4B2E-9F55-5F45E00BF1A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11D1A-9A09-6853-E21D-8B2A287B2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72D49-E1BC-83F0-A363-F9D9694BB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48D58-D367-4FD1-A1C9-E1EE326FC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796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D70A7-246E-B08A-5B41-4E1402101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49200-90B7-7D6E-6CD8-53E282DE6F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A5561-2F8E-A625-E6C4-D9ED6A034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002F57-6A0E-9AE2-702F-32A11F38C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8FF4-F8BA-4B2E-9F55-5F45E00BF1A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E7F51B-C010-FABB-430A-6FEA89398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097B6-2083-9EC1-8E90-2FB46B793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48D58-D367-4FD1-A1C9-E1EE326FC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75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3750C-CBFB-7D63-8F9E-CEAC0D17C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BDA6A-1B6A-16F6-6275-77F67D62C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282E4A-4565-5081-B1DF-2FAB56A8F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364014-DA9E-757E-2190-4E7C047CC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0F9206-9121-8A12-5610-EEDB68E30C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EAF089-CDBB-0E43-7F75-83322CAE2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8FF4-F8BA-4B2E-9F55-5F45E00BF1A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6B0AB-AA53-BA8D-CFA3-9EE458343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D47BC-0D38-672D-9CC0-10CF882CD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48D58-D367-4FD1-A1C9-E1EE326FC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68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1BAC9-0FFB-6E45-4FF9-7F01B0EC3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62B4D8-81CE-2B4F-CBC3-548BCF8F7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8FF4-F8BA-4B2E-9F55-5F45E00BF1A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D2BA81-49B9-CBE9-32D9-EB84EB30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F424CA-E440-05BC-0DF9-9261B2720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48D58-D367-4FD1-A1C9-E1EE326FC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41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D84114-2FB2-3B5D-DD63-680B0A13E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8FF4-F8BA-4B2E-9F55-5F45E00BF1A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A177F4-31A1-AE9D-EA8B-B9CC650AE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E982F-0443-5190-C07A-6BF0A1EB7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48D58-D367-4FD1-A1C9-E1EE326FC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63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18C5D-82C3-E295-3CC6-273F6BE5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3DE28-98CC-8740-B6FA-86907DFDB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6CE191-7F0D-1141-D825-1674B0718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5EB5F-D138-0C50-4C3B-76FB007D4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8FF4-F8BA-4B2E-9F55-5F45E00BF1A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54B7B0-A155-1746-A854-A009C9126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A9973-DA07-7502-8D22-ACD33183F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48D58-D367-4FD1-A1C9-E1EE326FC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36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21BF9-E69F-E70F-A1D9-1D91E8891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84CD3E-FA18-9773-096C-434A6FA603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C99F2C-741D-501F-16F7-AF6943D46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AC8E5-3CE6-1DBE-EB19-3677DF259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8FF4-F8BA-4B2E-9F55-5F45E00BF1A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5F5F3E-AC20-3845-849F-D3B392361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86F5E-ACED-53D1-1456-1B9377D63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48D58-D367-4FD1-A1C9-E1EE326FC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31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1E9A45-0636-EC41-8DF5-F03A2DCD6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566EC-84E1-CDE4-C578-EA1A5524C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BAC32-72E4-7C6E-C2B2-4754DC44D9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538FF4-F8BA-4B2E-9F55-5F45E00BF1A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BB971-8523-EF51-CFBF-08ECD20B9B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0D4F4-7E1C-233F-43DD-53E1182CDE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548D58-D367-4FD1-A1C9-E1EE326FC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1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09FF9A-4FCE-468E-A86A-C9AB525EA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1E12D4-3A88-428D-8E5E-AF1AFD923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06C752CC-F2C3-1E24-75E8-BB227E45063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5981" b="9749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6929CD-EF03-7A81-00FC-E4B151C07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14402"/>
            <a:ext cx="10515600" cy="2985923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rgbClr val="FFFFFF"/>
                </a:solidFill>
              </a:rPr>
              <a:t>Security Controls in Shared Source Code Repositories: Best Practices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91C5C7-A1B0-B3DB-09DE-FACE9A6772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2040"/>
            <a:ext cx="10515600" cy="13843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Mason Buller</a:t>
            </a:r>
          </a:p>
        </p:txBody>
      </p:sp>
    </p:spTree>
    <p:extLst>
      <p:ext uri="{BB962C8B-B14F-4D97-AF65-F5344CB8AC3E}">
        <p14:creationId xmlns:p14="http://schemas.microsoft.com/office/powerpoint/2010/main" val="3991307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858CC0-F3ED-A655-6E18-0F7E784A9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Sources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0D3A3-E658-7E53-4423-20D90C252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marR="0" indent="0">
              <a:spcAft>
                <a:spcPts val="800"/>
              </a:spcAft>
              <a:buNone/>
            </a:pPr>
            <a:r>
              <a:rPr lang="en-US" sz="2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Berecki</a:t>
            </a:r>
            <a:r>
              <a:rPr lang="en-US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B. (2022, April 08). </a:t>
            </a:r>
            <a:r>
              <a:rPr lang="en-US" sz="22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Best Practices for Source Code Security</a:t>
            </a:r>
            <a:r>
              <a:rPr lang="en-US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Retrieved from 	End Point Protector: 	https://www.endpointprotector.com/blog/your-	ultimate-guide-to-source-code-protection/</a:t>
            </a:r>
          </a:p>
          <a:p>
            <a:pPr marL="0" marR="0" indent="0">
              <a:spcAft>
                <a:spcPts val="800"/>
              </a:spcAft>
              <a:buNone/>
            </a:pPr>
            <a:r>
              <a:rPr lang="en-US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Fernandes, C. (2023, July 08). </a:t>
            </a:r>
            <a:r>
              <a:rPr lang="en-US" sz="22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Source Code Security Best Practices: A Complete 	Guide</a:t>
            </a:r>
            <a:r>
              <a:rPr lang="en-US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Retrieved from 	</a:t>
            </a:r>
            <a:r>
              <a:rPr lang="en-US" sz="2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Assembla</a:t>
            </a:r>
            <a:r>
              <a:rPr lang="en-US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https://get.assembla.com/blog/source-	code-security/</a:t>
            </a:r>
          </a:p>
          <a:p>
            <a:pPr marL="0" marR="0" indent="0">
              <a:spcAft>
                <a:spcPts val="800"/>
              </a:spcAft>
              <a:buNone/>
            </a:pPr>
            <a:r>
              <a:rPr lang="en-US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Tal, L. (n.d.). </a:t>
            </a:r>
            <a:r>
              <a:rPr lang="en-US" sz="22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Securing Source Code in Repositories is Essential: How to Get Started</a:t>
            </a:r>
            <a:r>
              <a:rPr lang="en-US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	Retrieved from </a:t>
            </a:r>
            <a:r>
              <a:rPr lang="en-US" sz="2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Snyk</a:t>
            </a:r>
            <a:r>
              <a:rPr lang="en-US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	https://snyk.io/learn/securing-source-code-	repositories/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85411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177C58-29C7-4DF1-CD7A-219A79488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/>
              <a:t>What is Source Code Security?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A436465C-A078-B18E-A19D-B8DFDAC213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3652330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7933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D06CEA-D007-6D56-24C8-8F4C75D59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4800"/>
              <a:t>What Risk Does Source Code Contain?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49E0496-728C-0C5E-0BFD-34D73FD919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79626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9999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790B9-35D7-0D43-0BF8-70EF405B3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Why Should You Secure Your Source Code?</a:t>
            </a:r>
          </a:p>
        </p:txBody>
      </p:sp>
      <p:pic>
        <p:nvPicPr>
          <p:cNvPr id="7" name="Graphic 6" descr="Lock">
            <a:extLst>
              <a:ext uri="{FF2B5EF4-FFF2-40B4-BE49-F238E27FC236}">
                <a16:creationId xmlns:a16="http://schemas.microsoft.com/office/drawing/2014/main" id="{F87296AC-A8A7-7EA4-825E-B0276CD70B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B6A2F-8E5B-9B69-4130-EEBFD5547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marL="0" marR="0">
              <a:spcAft>
                <a:spcPts val="800"/>
              </a:spcAft>
            </a:pPr>
            <a:r>
              <a:rPr lang="en-US" sz="1800" kern="10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It can help you maintain a secure software supply chain, which prevents unauthorized users from making alterations or creating malicious code.</a:t>
            </a:r>
          </a:p>
          <a:p>
            <a:pPr marL="0" marR="0">
              <a:spcAft>
                <a:spcPts val="800"/>
              </a:spcAft>
            </a:pPr>
            <a:r>
              <a:rPr lang="en-US" sz="1800" kern="10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It can protect your code from being stolen as intellectual property theft.</a:t>
            </a:r>
          </a:p>
          <a:p>
            <a:pPr marL="0" marR="0">
              <a:spcAft>
                <a:spcPts val="800"/>
              </a:spcAft>
            </a:pPr>
            <a:r>
              <a:rPr lang="en-US" sz="1800" kern="10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It helps protect sensitive information like proprietary algorithms and business logic, helping prevent security breaches.</a:t>
            </a:r>
          </a:p>
          <a:p>
            <a:endParaRPr lang="en-US" sz="180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55870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8FD1E94-B12F-434F-8027-5DBEAC55A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BC8109F-B452-45EE-8BB3-65433C039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A4E5DC-6CE9-B5CF-67F1-2AEDC7BF9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Source Code Security Best Practices	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DEE78AAC-8CD4-5843-7073-7C9D3641BB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8955019"/>
              </p:ext>
            </p:extLst>
          </p:nvPr>
        </p:nvGraphicFramePr>
        <p:xfrm>
          <a:off x="838200" y="2011729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3593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E2879-C168-0FDE-6E96-4798AB7FD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Create a Source Code Protection Policy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E4622A6A-698E-CDC2-C32B-3E6A8B4775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795775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9013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0C5349E4-53A8-BEA9-5E21-A4F7790115E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2977" b="327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2D27D5-A301-6B59-0B35-D5B6FACF9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Prevent the Use of Insecure Source Code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396A2A01-8560-FF7D-5FA3-9C4794DC20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45762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764333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BD19AC-50CB-4D20-0FA7-CE05FDC58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Access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58E00-0E66-008C-4F81-E1A1815FB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0" marR="0">
              <a:spcAft>
                <a:spcPts val="800"/>
              </a:spcAft>
            </a:pPr>
            <a:r>
              <a:rPr lang="en-US" sz="24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Limit access to the code and ensure that you have blocks in place to keep code safe.</a:t>
            </a:r>
          </a:p>
          <a:p>
            <a:pPr marL="0" marR="0">
              <a:spcAft>
                <a:spcPts val="800"/>
              </a:spcAft>
            </a:pPr>
            <a:r>
              <a:rPr lang="en-US" sz="24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Employees with access should utilize two factor authentication to ensure the integrity of your source code.</a:t>
            </a:r>
          </a:p>
          <a:p>
            <a:pPr marL="0" marR="0">
              <a:spcAft>
                <a:spcPts val="800"/>
              </a:spcAft>
            </a:pPr>
            <a:r>
              <a:rPr lang="en-US" sz="24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Authentication and authorization policies ensure users are who they say they are.</a:t>
            </a:r>
          </a:p>
          <a:p>
            <a:endParaRPr lang="en-US" sz="240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070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77143B-6F18-238A-D889-09D1B8437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/>
              <a:t>Use Encryption and Monitoring	</a:t>
            </a:r>
          </a:p>
        </p:txBody>
      </p:sp>
      <p:graphicFrame>
        <p:nvGraphicFramePr>
          <p:cNvPr id="45" name="Content Placeholder 2">
            <a:extLst>
              <a:ext uri="{FF2B5EF4-FFF2-40B4-BE49-F238E27FC236}">
                <a16:creationId xmlns:a16="http://schemas.microsoft.com/office/drawing/2014/main" id="{F5DC913E-1144-7070-8C68-8B41F7E423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6106311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430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557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Office Theme</vt:lpstr>
      <vt:lpstr>Security Controls in Shared Source Code Repositories: Best Practices</vt:lpstr>
      <vt:lpstr>What is Source Code Security?</vt:lpstr>
      <vt:lpstr>What Risk Does Source Code Contain?</vt:lpstr>
      <vt:lpstr>Why Should You Secure Your Source Code?</vt:lpstr>
      <vt:lpstr>Source Code Security Best Practices </vt:lpstr>
      <vt:lpstr>Create a Source Code Protection Policy</vt:lpstr>
      <vt:lpstr>Prevent the Use of Insecure Source Code</vt:lpstr>
      <vt:lpstr>Access Control</vt:lpstr>
      <vt:lpstr>Use Encryption and Monitoring 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Mason Buller</dc:creator>
  <cp:lastModifiedBy>Mason Buller</cp:lastModifiedBy>
  <cp:revision>1</cp:revision>
  <dcterms:created xsi:type="dcterms:W3CDTF">2024-12-10T03:49:57Z</dcterms:created>
  <dcterms:modified xsi:type="dcterms:W3CDTF">2024-12-10T04:03:02Z</dcterms:modified>
</cp:coreProperties>
</file>