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60" r:id="rId4"/>
    <p:sldId id="265" r:id="rId5"/>
    <p:sldId id="264" r:id="rId6"/>
    <p:sldId id="263" r:id="rId7"/>
    <p:sldId id="258"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7A8A9F-DD89-41A2-97F3-02559AD8FC71}" v="16" dt="2024-10-25T02:01:16.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3" d="100"/>
          <a:sy n="53" d="100"/>
        </p:scale>
        <p:origin x="720"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on Buller" userId="d97bac70-4b5a-4258-af65-10fd3a0e2e22" providerId="ADAL" clId="{DF7A8A9F-DD89-41A2-97F3-02559AD8FC71}"/>
    <pc:docChg chg="undo redo custSel addSld delSld modSld sldOrd">
      <pc:chgData name="Mason Buller" userId="d97bac70-4b5a-4258-af65-10fd3a0e2e22" providerId="ADAL" clId="{DF7A8A9F-DD89-41A2-97F3-02559AD8FC71}" dt="2024-10-25T02:01:36.454" v="3995" actId="1076"/>
      <pc:docMkLst>
        <pc:docMk/>
      </pc:docMkLst>
      <pc:sldChg chg="modSp new mod">
        <pc:chgData name="Mason Buller" userId="d97bac70-4b5a-4258-af65-10fd3a0e2e22" providerId="ADAL" clId="{DF7A8A9F-DD89-41A2-97F3-02559AD8FC71}" dt="2024-10-24T03:35:38.703" v="49" actId="1076"/>
        <pc:sldMkLst>
          <pc:docMk/>
          <pc:sldMk cId="3900474717" sldId="256"/>
        </pc:sldMkLst>
        <pc:spChg chg="mod">
          <ac:chgData name="Mason Buller" userId="d97bac70-4b5a-4258-af65-10fd3a0e2e22" providerId="ADAL" clId="{DF7A8A9F-DD89-41A2-97F3-02559AD8FC71}" dt="2024-10-24T03:35:29.003" v="48" actId="14100"/>
          <ac:spMkLst>
            <pc:docMk/>
            <pc:sldMk cId="3900474717" sldId="256"/>
            <ac:spMk id="2" creationId="{7D1F7C97-A204-45D9-B21B-C4A6C4B4E938}"/>
          </ac:spMkLst>
        </pc:spChg>
        <pc:spChg chg="mod">
          <ac:chgData name="Mason Buller" userId="d97bac70-4b5a-4258-af65-10fd3a0e2e22" providerId="ADAL" clId="{DF7A8A9F-DD89-41A2-97F3-02559AD8FC71}" dt="2024-10-24T03:35:38.703" v="49" actId="1076"/>
          <ac:spMkLst>
            <pc:docMk/>
            <pc:sldMk cId="3900474717" sldId="256"/>
            <ac:spMk id="3" creationId="{C9A05AC0-19C2-5ADD-1FC6-1E928F7EA099}"/>
          </ac:spMkLst>
        </pc:spChg>
      </pc:sldChg>
      <pc:sldChg chg="addSp delSp modSp new mod setBg setClrOvrMap">
        <pc:chgData name="Mason Buller" userId="d97bac70-4b5a-4258-af65-10fd3a0e2e22" providerId="ADAL" clId="{DF7A8A9F-DD89-41A2-97F3-02559AD8FC71}" dt="2024-10-25T01:55:16.636" v="3926" actId="26606"/>
        <pc:sldMkLst>
          <pc:docMk/>
          <pc:sldMk cId="156504064" sldId="257"/>
        </pc:sldMkLst>
        <pc:spChg chg="mod">
          <ac:chgData name="Mason Buller" userId="d97bac70-4b5a-4258-af65-10fd3a0e2e22" providerId="ADAL" clId="{DF7A8A9F-DD89-41A2-97F3-02559AD8FC71}" dt="2024-10-25T01:55:16.636" v="3926" actId="26606"/>
          <ac:spMkLst>
            <pc:docMk/>
            <pc:sldMk cId="156504064" sldId="257"/>
            <ac:spMk id="2" creationId="{3D935984-888B-30E7-E377-4835B98727B5}"/>
          </ac:spMkLst>
        </pc:spChg>
        <pc:spChg chg="add del mod">
          <ac:chgData name="Mason Buller" userId="d97bac70-4b5a-4258-af65-10fd3a0e2e22" providerId="ADAL" clId="{DF7A8A9F-DD89-41A2-97F3-02559AD8FC71}" dt="2024-10-25T01:55:16.636" v="3926" actId="26606"/>
          <ac:spMkLst>
            <pc:docMk/>
            <pc:sldMk cId="156504064" sldId="257"/>
            <ac:spMk id="3" creationId="{9EDA87A4-059C-9FE9-4CCC-1AC563F41302}"/>
          </ac:spMkLst>
        </pc:spChg>
        <pc:spChg chg="add del">
          <ac:chgData name="Mason Buller" userId="d97bac70-4b5a-4258-af65-10fd3a0e2e22" providerId="ADAL" clId="{DF7A8A9F-DD89-41A2-97F3-02559AD8FC71}" dt="2024-10-25T01:55:05.292" v="3921" actId="26606"/>
          <ac:spMkLst>
            <pc:docMk/>
            <pc:sldMk cId="156504064" sldId="257"/>
            <ac:spMk id="9" creationId="{AD435D65-E643-4035-87B7-B9A1189841C0}"/>
          </ac:spMkLst>
        </pc:spChg>
        <pc:spChg chg="add del">
          <ac:chgData name="Mason Buller" userId="d97bac70-4b5a-4258-af65-10fd3a0e2e22" providerId="ADAL" clId="{DF7A8A9F-DD89-41A2-97F3-02559AD8FC71}" dt="2024-10-25T01:55:05.292" v="3921" actId="26606"/>
          <ac:spMkLst>
            <pc:docMk/>
            <pc:sldMk cId="156504064" sldId="257"/>
            <ac:spMk id="11" creationId="{FA8E1E3C-F8D2-4308-8393-52DAD38720FE}"/>
          </ac:spMkLst>
        </pc:spChg>
        <pc:spChg chg="add del">
          <ac:chgData name="Mason Buller" userId="d97bac70-4b5a-4258-af65-10fd3a0e2e22" providerId="ADAL" clId="{DF7A8A9F-DD89-41A2-97F3-02559AD8FC71}" dt="2024-10-25T01:55:16.627" v="3925" actId="26606"/>
          <ac:spMkLst>
            <pc:docMk/>
            <pc:sldMk cId="156504064" sldId="257"/>
            <ac:spMk id="19" creationId="{E7B84DB5-0A8D-419E-AE86-8602321D3371}"/>
          </ac:spMkLst>
        </pc:spChg>
        <pc:spChg chg="add">
          <ac:chgData name="Mason Buller" userId="d97bac70-4b5a-4258-af65-10fd3a0e2e22" providerId="ADAL" clId="{DF7A8A9F-DD89-41A2-97F3-02559AD8FC71}" dt="2024-10-25T01:55:16.636" v="3926" actId="26606"/>
          <ac:spMkLst>
            <pc:docMk/>
            <pc:sldMk cId="156504064" sldId="257"/>
            <ac:spMk id="23" creationId="{9EDA87A4-059C-9FE9-4CCC-1AC563F41302}"/>
          </ac:spMkLst>
        </pc:spChg>
        <pc:graphicFrameChg chg="add del">
          <ac:chgData name="Mason Buller" userId="d97bac70-4b5a-4258-af65-10fd3a0e2e22" providerId="ADAL" clId="{DF7A8A9F-DD89-41A2-97F3-02559AD8FC71}" dt="2024-10-25T01:55:05.292" v="3921" actId="26606"/>
          <ac:graphicFrameMkLst>
            <pc:docMk/>
            <pc:sldMk cId="156504064" sldId="257"/>
            <ac:graphicFrameMk id="5" creationId="{D46C45A0-04D0-8891-4CCD-391FBD5D4E81}"/>
          </ac:graphicFrameMkLst>
        </pc:graphicFrameChg>
        <pc:graphicFrameChg chg="add del">
          <ac:chgData name="Mason Buller" userId="d97bac70-4b5a-4258-af65-10fd3a0e2e22" providerId="ADAL" clId="{DF7A8A9F-DD89-41A2-97F3-02559AD8FC71}" dt="2024-10-25T01:55:10.008" v="3923" actId="26606"/>
          <ac:graphicFrameMkLst>
            <pc:docMk/>
            <pc:sldMk cId="156504064" sldId="257"/>
            <ac:graphicFrameMk id="17" creationId="{9B8534C9-414D-2CA9-DBF1-14F4C1086D50}"/>
          </ac:graphicFrameMkLst>
        </pc:graphicFrameChg>
        <pc:graphicFrameChg chg="add del">
          <ac:chgData name="Mason Buller" userId="d97bac70-4b5a-4258-af65-10fd3a0e2e22" providerId="ADAL" clId="{DF7A8A9F-DD89-41A2-97F3-02559AD8FC71}" dt="2024-10-25T01:55:16.627" v="3925" actId="26606"/>
          <ac:graphicFrameMkLst>
            <pc:docMk/>
            <pc:sldMk cId="156504064" sldId="257"/>
            <ac:graphicFrameMk id="21" creationId="{0A76F17F-662F-0BF6-3156-A79F055B1520}"/>
          </ac:graphicFrameMkLst>
        </pc:graphicFrameChg>
        <pc:picChg chg="add">
          <ac:chgData name="Mason Buller" userId="d97bac70-4b5a-4258-af65-10fd3a0e2e22" providerId="ADAL" clId="{DF7A8A9F-DD89-41A2-97F3-02559AD8FC71}" dt="2024-10-25T01:55:16.636" v="3926" actId="26606"/>
          <ac:picMkLst>
            <pc:docMk/>
            <pc:sldMk cId="156504064" sldId="257"/>
            <ac:picMk id="7" creationId="{97BCC23E-05B6-CF75-5025-6779B3DE4E2D}"/>
          </ac:picMkLst>
        </pc:picChg>
        <pc:picChg chg="add del">
          <ac:chgData name="Mason Buller" userId="d97bac70-4b5a-4258-af65-10fd3a0e2e22" providerId="ADAL" clId="{DF7A8A9F-DD89-41A2-97F3-02559AD8FC71}" dt="2024-10-25T01:55:05.292" v="3921" actId="26606"/>
          <ac:picMkLst>
            <pc:docMk/>
            <pc:sldMk cId="156504064" sldId="257"/>
            <ac:picMk id="13" creationId="{AB6081D4-5F83-4C05-AFFE-1395456D38CA}"/>
          </ac:picMkLst>
        </pc:picChg>
        <pc:picChg chg="add del">
          <ac:chgData name="Mason Buller" userId="d97bac70-4b5a-4258-af65-10fd3a0e2e22" providerId="ADAL" clId="{DF7A8A9F-DD89-41A2-97F3-02559AD8FC71}" dt="2024-10-25T01:55:05.292" v="3921" actId="26606"/>
          <ac:picMkLst>
            <pc:docMk/>
            <pc:sldMk cId="156504064" sldId="257"/>
            <ac:picMk id="15" creationId="{29A9CE89-5BEA-4699-AEAA-51CEC2198EED}"/>
          </ac:picMkLst>
        </pc:picChg>
        <pc:picChg chg="add del">
          <ac:chgData name="Mason Buller" userId="d97bac70-4b5a-4258-af65-10fd3a0e2e22" providerId="ADAL" clId="{DF7A8A9F-DD89-41A2-97F3-02559AD8FC71}" dt="2024-10-25T01:55:16.627" v="3925" actId="26606"/>
          <ac:picMkLst>
            <pc:docMk/>
            <pc:sldMk cId="156504064" sldId="257"/>
            <ac:picMk id="20" creationId="{A310B53C-4645-458E-8BE8-FAF1D5E69BE1}"/>
          </ac:picMkLst>
        </pc:picChg>
      </pc:sldChg>
      <pc:sldChg chg="addSp delSp modSp new mod ord setBg">
        <pc:chgData name="Mason Buller" userId="d97bac70-4b5a-4258-af65-10fd3a0e2e22" providerId="ADAL" clId="{DF7A8A9F-DD89-41A2-97F3-02559AD8FC71}" dt="2024-10-25T01:56:26.599" v="3946" actId="26606"/>
        <pc:sldMkLst>
          <pc:docMk/>
          <pc:sldMk cId="637017109" sldId="258"/>
        </pc:sldMkLst>
        <pc:spChg chg="mod">
          <ac:chgData name="Mason Buller" userId="d97bac70-4b5a-4258-af65-10fd3a0e2e22" providerId="ADAL" clId="{DF7A8A9F-DD89-41A2-97F3-02559AD8FC71}" dt="2024-10-25T01:56:26.599" v="3946" actId="26606"/>
          <ac:spMkLst>
            <pc:docMk/>
            <pc:sldMk cId="637017109" sldId="258"/>
            <ac:spMk id="2" creationId="{2EF4320D-AE1C-E999-5772-EF7DE5C64A7E}"/>
          </ac:spMkLst>
        </pc:spChg>
        <pc:spChg chg="del mod">
          <ac:chgData name="Mason Buller" userId="d97bac70-4b5a-4258-af65-10fd3a0e2e22" providerId="ADAL" clId="{DF7A8A9F-DD89-41A2-97F3-02559AD8FC71}" dt="2024-10-25T01:56:26.599" v="3946" actId="26606"/>
          <ac:spMkLst>
            <pc:docMk/>
            <pc:sldMk cId="637017109" sldId="258"/>
            <ac:spMk id="3" creationId="{3DEA1ED3-100B-D637-E182-1B80196E5A8F}"/>
          </ac:spMkLst>
        </pc:spChg>
        <pc:graphicFrameChg chg="add">
          <ac:chgData name="Mason Buller" userId="d97bac70-4b5a-4258-af65-10fd3a0e2e22" providerId="ADAL" clId="{DF7A8A9F-DD89-41A2-97F3-02559AD8FC71}" dt="2024-10-25T01:56:26.599" v="3946" actId="26606"/>
          <ac:graphicFrameMkLst>
            <pc:docMk/>
            <pc:sldMk cId="637017109" sldId="258"/>
            <ac:graphicFrameMk id="5" creationId="{27FF6E0F-A667-1E8C-CE65-1C305E212B5D}"/>
          </ac:graphicFrameMkLst>
        </pc:graphicFrameChg>
      </pc:sldChg>
      <pc:sldChg chg="modSp new del mod">
        <pc:chgData name="Mason Buller" userId="d97bac70-4b5a-4258-af65-10fd3a0e2e22" providerId="ADAL" clId="{DF7A8A9F-DD89-41A2-97F3-02559AD8FC71}" dt="2024-10-24T18:46:23.014" v="808" actId="2696"/>
        <pc:sldMkLst>
          <pc:docMk/>
          <pc:sldMk cId="2533807381" sldId="259"/>
        </pc:sldMkLst>
        <pc:spChg chg="mod">
          <ac:chgData name="Mason Buller" userId="d97bac70-4b5a-4258-af65-10fd3a0e2e22" providerId="ADAL" clId="{DF7A8A9F-DD89-41A2-97F3-02559AD8FC71}" dt="2024-10-24T03:36:32.227" v="128" actId="20577"/>
          <ac:spMkLst>
            <pc:docMk/>
            <pc:sldMk cId="2533807381" sldId="259"/>
            <ac:spMk id="2" creationId="{35152AB2-5851-85E6-381D-49DA6FFB9022}"/>
          </ac:spMkLst>
        </pc:spChg>
        <pc:spChg chg="mod">
          <ac:chgData name="Mason Buller" userId="d97bac70-4b5a-4258-af65-10fd3a0e2e22" providerId="ADAL" clId="{DF7A8A9F-DD89-41A2-97F3-02559AD8FC71}" dt="2024-10-24T18:46:10.903" v="807" actId="20577"/>
          <ac:spMkLst>
            <pc:docMk/>
            <pc:sldMk cId="2533807381" sldId="259"/>
            <ac:spMk id="3" creationId="{544801C7-F6A9-26A2-7E22-D10FE639006B}"/>
          </ac:spMkLst>
        </pc:spChg>
      </pc:sldChg>
      <pc:sldChg chg="addSp modSp new mod">
        <pc:chgData name="Mason Buller" userId="d97bac70-4b5a-4258-af65-10fd3a0e2e22" providerId="ADAL" clId="{DF7A8A9F-DD89-41A2-97F3-02559AD8FC71}" dt="2024-10-24T18:50:58.608" v="1323" actId="1076"/>
        <pc:sldMkLst>
          <pc:docMk/>
          <pc:sldMk cId="1439126592" sldId="260"/>
        </pc:sldMkLst>
        <pc:spChg chg="mod">
          <ac:chgData name="Mason Buller" userId="d97bac70-4b5a-4258-af65-10fd3a0e2e22" providerId="ADAL" clId="{DF7A8A9F-DD89-41A2-97F3-02559AD8FC71}" dt="2024-10-24T18:50:58.608" v="1323" actId="1076"/>
          <ac:spMkLst>
            <pc:docMk/>
            <pc:sldMk cId="1439126592" sldId="260"/>
            <ac:spMk id="2" creationId="{52FD10A8-09F4-6123-41FE-150F0D8FE373}"/>
          </ac:spMkLst>
        </pc:spChg>
        <pc:spChg chg="mod">
          <ac:chgData name="Mason Buller" userId="d97bac70-4b5a-4258-af65-10fd3a0e2e22" providerId="ADAL" clId="{DF7A8A9F-DD89-41A2-97F3-02559AD8FC71}" dt="2024-10-24T18:49:01.391" v="1151" actId="20577"/>
          <ac:spMkLst>
            <pc:docMk/>
            <pc:sldMk cId="1439126592" sldId="260"/>
            <ac:spMk id="3" creationId="{3B30ACFA-1A19-F153-E5A0-529775B1455E}"/>
          </ac:spMkLst>
        </pc:spChg>
        <pc:spChg chg="add mod">
          <ac:chgData name="Mason Buller" userId="d97bac70-4b5a-4258-af65-10fd3a0e2e22" providerId="ADAL" clId="{DF7A8A9F-DD89-41A2-97F3-02559AD8FC71}" dt="2024-10-24T18:50:40.487" v="1321" actId="20577"/>
          <ac:spMkLst>
            <pc:docMk/>
            <pc:sldMk cId="1439126592" sldId="260"/>
            <ac:spMk id="4" creationId="{F9BE5C65-76D8-713F-00D5-0B393C2E44BE}"/>
          </ac:spMkLst>
        </pc:spChg>
      </pc:sldChg>
      <pc:sldChg chg="modSp new del mod">
        <pc:chgData name="Mason Buller" userId="d97bac70-4b5a-4258-af65-10fd3a0e2e22" providerId="ADAL" clId="{DF7A8A9F-DD89-41A2-97F3-02559AD8FC71}" dt="2024-10-25T01:39:42.258" v="2239" actId="2696"/>
        <pc:sldMkLst>
          <pc:docMk/>
          <pc:sldMk cId="1310867126" sldId="261"/>
        </pc:sldMkLst>
        <pc:spChg chg="mod">
          <ac:chgData name="Mason Buller" userId="d97bac70-4b5a-4258-af65-10fd3a0e2e22" providerId="ADAL" clId="{DF7A8A9F-DD89-41A2-97F3-02559AD8FC71}" dt="2024-10-24T03:37:06.403" v="185" actId="20577"/>
          <ac:spMkLst>
            <pc:docMk/>
            <pc:sldMk cId="1310867126" sldId="261"/>
            <ac:spMk id="2" creationId="{8B2F3723-1EDC-1F43-E5A9-7583E93E591B}"/>
          </ac:spMkLst>
        </pc:spChg>
        <pc:spChg chg="mod">
          <ac:chgData name="Mason Buller" userId="d97bac70-4b5a-4258-af65-10fd3a0e2e22" providerId="ADAL" clId="{DF7A8A9F-DD89-41A2-97F3-02559AD8FC71}" dt="2024-10-25T01:33:21.503" v="1711" actId="20577"/>
          <ac:spMkLst>
            <pc:docMk/>
            <pc:sldMk cId="1310867126" sldId="261"/>
            <ac:spMk id="3" creationId="{177F04FB-3839-788F-F737-FBA9359715D8}"/>
          </ac:spMkLst>
        </pc:spChg>
      </pc:sldChg>
      <pc:sldChg chg="addSp delSp modSp new del mod">
        <pc:chgData name="Mason Buller" userId="d97bac70-4b5a-4258-af65-10fd3a0e2e22" providerId="ADAL" clId="{DF7A8A9F-DD89-41A2-97F3-02559AD8FC71}" dt="2024-10-25T01:48:43.296" v="3197" actId="2696"/>
        <pc:sldMkLst>
          <pc:docMk/>
          <pc:sldMk cId="224356791" sldId="262"/>
        </pc:sldMkLst>
        <pc:spChg chg="mod">
          <ac:chgData name="Mason Buller" userId="d97bac70-4b5a-4258-af65-10fd3a0e2e22" providerId="ADAL" clId="{DF7A8A9F-DD89-41A2-97F3-02559AD8FC71}" dt="2024-10-25T01:40:07.714" v="2243" actId="1076"/>
          <ac:spMkLst>
            <pc:docMk/>
            <pc:sldMk cId="224356791" sldId="262"/>
            <ac:spMk id="2" creationId="{024A7F51-7C5A-48B8-7165-0671F7777A37}"/>
          </ac:spMkLst>
        </pc:spChg>
        <pc:spChg chg="mod">
          <ac:chgData name="Mason Buller" userId="d97bac70-4b5a-4258-af65-10fd3a0e2e22" providerId="ADAL" clId="{DF7A8A9F-DD89-41A2-97F3-02559AD8FC71}" dt="2024-10-25T01:37:48.141" v="2205" actId="1076"/>
          <ac:spMkLst>
            <pc:docMk/>
            <pc:sldMk cId="224356791" sldId="262"/>
            <ac:spMk id="3" creationId="{18B6EBF3-14DC-7F4A-729E-1C8EA6610A3B}"/>
          </ac:spMkLst>
        </pc:spChg>
        <pc:spChg chg="add mod">
          <ac:chgData name="Mason Buller" userId="d97bac70-4b5a-4258-af65-10fd3a0e2e22" providerId="ADAL" clId="{DF7A8A9F-DD89-41A2-97F3-02559AD8FC71}" dt="2024-10-25T01:37:28.324" v="2201"/>
          <ac:spMkLst>
            <pc:docMk/>
            <pc:sldMk cId="224356791" sldId="262"/>
            <ac:spMk id="4" creationId="{C2B9BD49-9B2E-0FE0-9E4C-5378A99A15A5}"/>
          </ac:spMkLst>
        </pc:spChg>
        <pc:spChg chg="add mod">
          <ac:chgData name="Mason Buller" userId="d97bac70-4b5a-4258-af65-10fd3a0e2e22" providerId="ADAL" clId="{DF7A8A9F-DD89-41A2-97F3-02559AD8FC71}" dt="2024-10-25T01:37:44.173" v="2204" actId="1076"/>
          <ac:spMkLst>
            <pc:docMk/>
            <pc:sldMk cId="224356791" sldId="262"/>
            <ac:spMk id="5" creationId="{7F096E16-9E93-BA96-FD8D-ECD00AA0F0CF}"/>
          </ac:spMkLst>
        </pc:spChg>
        <pc:spChg chg="add del mod">
          <ac:chgData name="Mason Buller" userId="d97bac70-4b5a-4258-af65-10fd3a0e2e22" providerId="ADAL" clId="{DF7A8A9F-DD89-41A2-97F3-02559AD8FC71}" dt="2024-10-25T01:47:39.430" v="3133" actId="478"/>
          <ac:spMkLst>
            <pc:docMk/>
            <pc:sldMk cId="224356791" sldId="262"/>
            <ac:spMk id="6" creationId="{9281C88A-1D3C-AD5B-150D-F26FFC881A6D}"/>
          </ac:spMkLst>
        </pc:spChg>
        <pc:spChg chg="add del mod">
          <ac:chgData name="Mason Buller" userId="d97bac70-4b5a-4258-af65-10fd3a0e2e22" providerId="ADAL" clId="{DF7A8A9F-DD89-41A2-97F3-02559AD8FC71}" dt="2024-10-25T01:47:42.405" v="3134" actId="478"/>
          <ac:spMkLst>
            <pc:docMk/>
            <pc:sldMk cId="224356791" sldId="262"/>
            <ac:spMk id="7" creationId="{B1E28CB0-F830-CA19-FE92-98554D4C27E6}"/>
          </ac:spMkLst>
        </pc:spChg>
      </pc:sldChg>
      <pc:sldChg chg="addSp delSp modSp new mod setBg setClrOvrMap">
        <pc:chgData name="Mason Buller" userId="d97bac70-4b5a-4258-af65-10fd3a0e2e22" providerId="ADAL" clId="{DF7A8A9F-DD89-41A2-97F3-02559AD8FC71}" dt="2024-10-25T01:56:21.462" v="3945" actId="26606"/>
        <pc:sldMkLst>
          <pc:docMk/>
          <pc:sldMk cId="2137791412" sldId="263"/>
        </pc:sldMkLst>
        <pc:spChg chg="mod">
          <ac:chgData name="Mason Buller" userId="d97bac70-4b5a-4258-af65-10fd3a0e2e22" providerId="ADAL" clId="{DF7A8A9F-DD89-41A2-97F3-02559AD8FC71}" dt="2024-10-25T01:56:16.690" v="3942" actId="26606"/>
          <ac:spMkLst>
            <pc:docMk/>
            <pc:sldMk cId="2137791412" sldId="263"/>
            <ac:spMk id="2" creationId="{A7BEB3B8-BFB5-5AB3-CE9A-49C3BC4F0E76}"/>
          </ac:spMkLst>
        </pc:spChg>
        <pc:spChg chg="add del mod">
          <ac:chgData name="Mason Buller" userId="d97bac70-4b5a-4258-af65-10fd3a0e2e22" providerId="ADAL" clId="{DF7A8A9F-DD89-41A2-97F3-02559AD8FC71}" dt="2024-10-25T01:56:21.462" v="3945" actId="26606"/>
          <ac:spMkLst>
            <pc:docMk/>
            <pc:sldMk cId="2137791412" sldId="263"/>
            <ac:spMk id="3" creationId="{B9113891-8303-2634-BC7D-630B191D4059}"/>
          </ac:spMkLst>
        </pc:spChg>
        <pc:spChg chg="add del">
          <ac:chgData name="Mason Buller" userId="d97bac70-4b5a-4258-af65-10fd3a0e2e22" providerId="ADAL" clId="{DF7A8A9F-DD89-41A2-97F3-02559AD8FC71}" dt="2024-10-25T01:56:12.096" v="3940" actId="26606"/>
          <ac:spMkLst>
            <pc:docMk/>
            <pc:sldMk cId="2137791412" sldId="263"/>
            <ac:spMk id="9" creationId="{AD435D65-E643-4035-87B7-B9A1189841C0}"/>
          </ac:spMkLst>
        </pc:spChg>
        <pc:spChg chg="add del">
          <ac:chgData name="Mason Buller" userId="d97bac70-4b5a-4258-af65-10fd3a0e2e22" providerId="ADAL" clId="{DF7A8A9F-DD89-41A2-97F3-02559AD8FC71}" dt="2024-10-25T01:56:12.096" v="3940" actId="26606"/>
          <ac:spMkLst>
            <pc:docMk/>
            <pc:sldMk cId="2137791412" sldId="263"/>
            <ac:spMk id="11" creationId="{FA8E1E3C-F8D2-4308-8393-52DAD38720FE}"/>
          </ac:spMkLst>
        </pc:spChg>
        <pc:graphicFrameChg chg="add del">
          <ac:chgData name="Mason Buller" userId="d97bac70-4b5a-4258-af65-10fd3a0e2e22" providerId="ADAL" clId="{DF7A8A9F-DD89-41A2-97F3-02559AD8FC71}" dt="2024-10-25T01:56:12.096" v="3940" actId="26606"/>
          <ac:graphicFrameMkLst>
            <pc:docMk/>
            <pc:sldMk cId="2137791412" sldId="263"/>
            <ac:graphicFrameMk id="5" creationId="{0BB17376-BEBE-8CCC-A309-5BD24D0273F3}"/>
          </ac:graphicFrameMkLst>
        </pc:graphicFrameChg>
        <pc:graphicFrameChg chg="add del">
          <ac:chgData name="Mason Buller" userId="d97bac70-4b5a-4258-af65-10fd3a0e2e22" providerId="ADAL" clId="{DF7A8A9F-DD89-41A2-97F3-02559AD8FC71}" dt="2024-10-25T01:56:16.690" v="3942" actId="26606"/>
          <ac:graphicFrameMkLst>
            <pc:docMk/>
            <pc:sldMk cId="2137791412" sldId="263"/>
            <ac:graphicFrameMk id="17" creationId="{6D30CD40-94FC-2A2A-0A5D-247D6A708944}"/>
          </ac:graphicFrameMkLst>
        </pc:graphicFrameChg>
        <pc:graphicFrameChg chg="add del">
          <ac:chgData name="Mason Buller" userId="d97bac70-4b5a-4258-af65-10fd3a0e2e22" providerId="ADAL" clId="{DF7A8A9F-DD89-41A2-97F3-02559AD8FC71}" dt="2024-10-25T01:56:21.443" v="3944" actId="26606"/>
          <ac:graphicFrameMkLst>
            <pc:docMk/>
            <pc:sldMk cId="2137791412" sldId="263"/>
            <ac:graphicFrameMk id="19" creationId="{B3C3CF25-F731-E680-E8E5-C4457E53FCA6}"/>
          </ac:graphicFrameMkLst>
        </pc:graphicFrameChg>
        <pc:graphicFrameChg chg="add">
          <ac:chgData name="Mason Buller" userId="d97bac70-4b5a-4258-af65-10fd3a0e2e22" providerId="ADAL" clId="{DF7A8A9F-DD89-41A2-97F3-02559AD8FC71}" dt="2024-10-25T01:56:21.462" v="3945" actId="26606"/>
          <ac:graphicFrameMkLst>
            <pc:docMk/>
            <pc:sldMk cId="2137791412" sldId="263"/>
            <ac:graphicFrameMk id="21" creationId="{B8E3F7B6-1FB7-5A1D-FA70-AE6D9E9A6EB6}"/>
          </ac:graphicFrameMkLst>
        </pc:graphicFrameChg>
        <pc:picChg chg="add del">
          <ac:chgData name="Mason Buller" userId="d97bac70-4b5a-4258-af65-10fd3a0e2e22" providerId="ADAL" clId="{DF7A8A9F-DD89-41A2-97F3-02559AD8FC71}" dt="2024-10-25T01:56:12.096" v="3940" actId="26606"/>
          <ac:picMkLst>
            <pc:docMk/>
            <pc:sldMk cId="2137791412" sldId="263"/>
            <ac:picMk id="13" creationId="{AB6081D4-5F83-4C05-AFFE-1395456D38CA}"/>
          </ac:picMkLst>
        </pc:picChg>
        <pc:picChg chg="add del">
          <ac:chgData name="Mason Buller" userId="d97bac70-4b5a-4258-af65-10fd3a0e2e22" providerId="ADAL" clId="{DF7A8A9F-DD89-41A2-97F3-02559AD8FC71}" dt="2024-10-25T01:56:12.096" v="3940" actId="26606"/>
          <ac:picMkLst>
            <pc:docMk/>
            <pc:sldMk cId="2137791412" sldId="263"/>
            <ac:picMk id="15" creationId="{29A9CE89-5BEA-4699-AEAA-51CEC2198EED}"/>
          </ac:picMkLst>
        </pc:picChg>
      </pc:sldChg>
      <pc:sldChg chg="addSp delSp modSp new mod setBg">
        <pc:chgData name="Mason Buller" userId="d97bac70-4b5a-4258-af65-10fd3a0e2e22" providerId="ADAL" clId="{DF7A8A9F-DD89-41A2-97F3-02559AD8FC71}" dt="2024-10-25T01:56:02.273" v="3938" actId="26606"/>
        <pc:sldMkLst>
          <pc:docMk/>
          <pc:sldMk cId="1295029843" sldId="264"/>
        </pc:sldMkLst>
        <pc:spChg chg="mod">
          <ac:chgData name="Mason Buller" userId="d97bac70-4b5a-4258-af65-10fd3a0e2e22" providerId="ADAL" clId="{DF7A8A9F-DD89-41A2-97F3-02559AD8FC71}" dt="2024-10-25T01:56:00.465" v="3935" actId="26606"/>
          <ac:spMkLst>
            <pc:docMk/>
            <pc:sldMk cId="1295029843" sldId="264"/>
            <ac:spMk id="2" creationId="{045E20B5-2513-1BDD-AD5C-BD65A3BB562E}"/>
          </ac:spMkLst>
        </pc:spChg>
        <pc:spChg chg="add del mod">
          <ac:chgData name="Mason Buller" userId="d97bac70-4b5a-4258-af65-10fd3a0e2e22" providerId="ADAL" clId="{DF7A8A9F-DD89-41A2-97F3-02559AD8FC71}" dt="2024-10-25T01:56:02.273" v="3938" actId="26606"/>
          <ac:spMkLst>
            <pc:docMk/>
            <pc:sldMk cId="1295029843" sldId="264"/>
            <ac:spMk id="3" creationId="{CF930C07-1663-B262-C69D-61B2915AADF8}"/>
          </ac:spMkLst>
        </pc:spChg>
        <pc:spChg chg="add del">
          <ac:chgData name="Mason Buller" userId="d97bac70-4b5a-4258-af65-10fd3a0e2e22" providerId="ADAL" clId="{DF7A8A9F-DD89-41A2-97F3-02559AD8FC71}" dt="2024-10-25T01:56:00.465" v="3935" actId="26606"/>
          <ac:spMkLst>
            <pc:docMk/>
            <pc:sldMk cId="1295029843" sldId="264"/>
            <ac:spMk id="7" creationId="{CF930C07-1663-B262-C69D-61B2915AADF8}"/>
          </ac:spMkLst>
        </pc:spChg>
        <pc:spChg chg="add del">
          <ac:chgData name="Mason Buller" userId="d97bac70-4b5a-4258-af65-10fd3a0e2e22" providerId="ADAL" clId="{DF7A8A9F-DD89-41A2-97F3-02559AD8FC71}" dt="2024-10-25T01:56:00.465" v="3935" actId="26606"/>
          <ac:spMkLst>
            <pc:docMk/>
            <pc:sldMk cId="1295029843" sldId="264"/>
            <ac:spMk id="8" creationId="{637BD688-14A6-4B96-B8A2-3CD81C054FCE}"/>
          </ac:spMkLst>
        </pc:spChg>
        <pc:spChg chg="add del">
          <ac:chgData name="Mason Buller" userId="d97bac70-4b5a-4258-af65-10fd3a0e2e22" providerId="ADAL" clId="{DF7A8A9F-DD89-41A2-97F3-02559AD8FC71}" dt="2024-10-25T01:56:00.465" v="3935" actId="26606"/>
          <ac:spMkLst>
            <pc:docMk/>
            <pc:sldMk cId="1295029843" sldId="264"/>
            <ac:spMk id="10" creationId="{B7B2544F-CA5E-40F6-9525-716A90C83FC5}"/>
          </ac:spMkLst>
        </pc:spChg>
        <pc:graphicFrameChg chg="add del">
          <ac:chgData name="Mason Buller" userId="d97bac70-4b5a-4258-af65-10fd3a0e2e22" providerId="ADAL" clId="{DF7A8A9F-DD89-41A2-97F3-02559AD8FC71}" dt="2024-10-25T01:55:57.348" v="3933" actId="26606"/>
          <ac:graphicFrameMkLst>
            <pc:docMk/>
            <pc:sldMk cId="1295029843" sldId="264"/>
            <ac:graphicFrameMk id="5" creationId="{9D1EC96E-B7C9-A834-4FB3-00439E487145}"/>
          </ac:graphicFrameMkLst>
        </pc:graphicFrameChg>
        <pc:graphicFrameChg chg="add del">
          <ac:chgData name="Mason Buller" userId="d97bac70-4b5a-4258-af65-10fd3a0e2e22" providerId="ADAL" clId="{DF7A8A9F-DD89-41A2-97F3-02559AD8FC71}" dt="2024-10-25T01:56:02.253" v="3937" actId="26606"/>
          <ac:graphicFrameMkLst>
            <pc:docMk/>
            <pc:sldMk cId="1295029843" sldId="264"/>
            <ac:graphicFrameMk id="14" creationId="{23600ACB-DAF6-04CF-07DF-1F26C921B9EF}"/>
          </ac:graphicFrameMkLst>
        </pc:graphicFrameChg>
        <pc:graphicFrameChg chg="add">
          <ac:chgData name="Mason Buller" userId="d97bac70-4b5a-4258-af65-10fd3a0e2e22" providerId="ADAL" clId="{DF7A8A9F-DD89-41A2-97F3-02559AD8FC71}" dt="2024-10-25T01:56:02.273" v="3938" actId="26606"/>
          <ac:graphicFrameMkLst>
            <pc:docMk/>
            <pc:sldMk cId="1295029843" sldId="264"/>
            <ac:graphicFrameMk id="16" creationId="{DDE49E38-649D-1892-70C6-9BAD0F393DA8}"/>
          </ac:graphicFrameMkLst>
        </pc:graphicFrameChg>
        <pc:picChg chg="add del">
          <ac:chgData name="Mason Buller" userId="d97bac70-4b5a-4258-af65-10fd3a0e2e22" providerId="ADAL" clId="{DF7A8A9F-DD89-41A2-97F3-02559AD8FC71}" dt="2024-10-25T01:56:00.465" v="3935" actId="26606"/>
          <ac:picMkLst>
            <pc:docMk/>
            <pc:sldMk cId="1295029843" sldId="264"/>
            <ac:picMk id="12" creationId="{757AB653-403A-4C29-A765-2D5A9A91CA46}"/>
          </ac:picMkLst>
        </pc:picChg>
      </pc:sldChg>
      <pc:sldChg chg="addSp delSp modSp new mod setBg setClrOvrMap">
        <pc:chgData name="Mason Buller" userId="d97bac70-4b5a-4258-af65-10fd3a0e2e22" providerId="ADAL" clId="{DF7A8A9F-DD89-41A2-97F3-02559AD8FC71}" dt="2024-10-25T01:55:45.092" v="3931" actId="26606"/>
        <pc:sldMkLst>
          <pc:docMk/>
          <pc:sldMk cId="2633456" sldId="265"/>
        </pc:sldMkLst>
        <pc:spChg chg="mod">
          <ac:chgData name="Mason Buller" userId="d97bac70-4b5a-4258-af65-10fd3a0e2e22" providerId="ADAL" clId="{DF7A8A9F-DD89-41A2-97F3-02559AD8FC71}" dt="2024-10-25T01:55:45.092" v="3931" actId="26606"/>
          <ac:spMkLst>
            <pc:docMk/>
            <pc:sldMk cId="2633456" sldId="265"/>
            <ac:spMk id="2" creationId="{5D6E9437-B9DA-202B-A225-6AE4F7F27BBD}"/>
          </ac:spMkLst>
        </pc:spChg>
        <pc:spChg chg="add del mod">
          <ac:chgData name="Mason Buller" userId="d97bac70-4b5a-4258-af65-10fd3a0e2e22" providerId="ADAL" clId="{DF7A8A9F-DD89-41A2-97F3-02559AD8FC71}" dt="2024-10-25T01:55:45.092" v="3931" actId="26606"/>
          <ac:spMkLst>
            <pc:docMk/>
            <pc:sldMk cId="2633456" sldId="265"/>
            <ac:spMk id="3" creationId="{2E56B869-3789-CC8D-5C09-DC85E71EDB5E}"/>
          </ac:spMkLst>
        </pc:spChg>
        <pc:spChg chg="add del">
          <ac:chgData name="Mason Buller" userId="d97bac70-4b5a-4258-af65-10fd3a0e2e22" providerId="ADAL" clId="{DF7A8A9F-DD89-41A2-97F3-02559AD8FC71}" dt="2024-10-25T01:55:42.496" v="3928" actId="26606"/>
          <ac:spMkLst>
            <pc:docMk/>
            <pc:sldMk cId="2633456" sldId="265"/>
            <ac:spMk id="9" creationId="{AD435D65-E643-4035-87B7-B9A1189841C0}"/>
          </ac:spMkLst>
        </pc:spChg>
        <pc:spChg chg="add del">
          <ac:chgData name="Mason Buller" userId="d97bac70-4b5a-4258-af65-10fd3a0e2e22" providerId="ADAL" clId="{DF7A8A9F-DD89-41A2-97F3-02559AD8FC71}" dt="2024-10-25T01:55:42.496" v="3928" actId="26606"/>
          <ac:spMkLst>
            <pc:docMk/>
            <pc:sldMk cId="2633456" sldId="265"/>
            <ac:spMk id="11" creationId="{FA8E1E3C-F8D2-4308-8393-52DAD38720FE}"/>
          </ac:spMkLst>
        </pc:spChg>
        <pc:spChg chg="add del">
          <ac:chgData name="Mason Buller" userId="d97bac70-4b5a-4258-af65-10fd3a0e2e22" providerId="ADAL" clId="{DF7A8A9F-DD89-41A2-97F3-02559AD8FC71}" dt="2024-10-25T01:55:45.035" v="3930" actId="26606"/>
          <ac:spMkLst>
            <pc:docMk/>
            <pc:sldMk cId="2633456" sldId="265"/>
            <ac:spMk id="17" creationId="{FCB79D31-1F1C-46AF-B5CA-3CB646C0E568}"/>
          </ac:spMkLst>
        </pc:spChg>
        <pc:spChg chg="add del">
          <ac:chgData name="Mason Buller" userId="d97bac70-4b5a-4258-af65-10fd3a0e2e22" providerId="ADAL" clId="{DF7A8A9F-DD89-41A2-97F3-02559AD8FC71}" dt="2024-10-25T01:55:45.035" v="3930" actId="26606"/>
          <ac:spMkLst>
            <pc:docMk/>
            <pc:sldMk cId="2633456" sldId="265"/>
            <ac:spMk id="18" creationId="{DBE4D0CE-945D-48EF-922C-73D2B8200677}"/>
          </ac:spMkLst>
        </pc:spChg>
        <pc:spChg chg="add">
          <ac:chgData name="Mason Buller" userId="d97bac70-4b5a-4258-af65-10fd3a0e2e22" providerId="ADAL" clId="{DF7A8A9F-DD89-41A2-97F3-02559AD8FC71}" dt="2024-10-25T01:55:45.092" v="3931" actId="26606"/>
          <ac:spMkLst>
            <pc:docMk/>
            <pc:sldMk cId="2633456" sldId="265"/>
            <ac:spMk id="22" creationId="{AD435D65-E643-4035-87B7-B9A1189841C0}"/>
          </ac:spMkLst>
        </pc:spChg>
        <pc:spChg chg="add">
          <ac:chgData name="Mason Buller" userId="d97bac70-4b5a-4258-af65-10fd3a0e2e22" providerId="ADAL" clId="{DF7A8A9F-DD89-41A2-97F3-02559AD8FC71}" dt="2024-10-25T01:55:45.092" v="3931" actId="26606"/>
          <ac:spMkLst>
            <pc:docMk/>
            <pc:sldMk cId="2633456" sldId="265"/>
            <ac:spMk id="23" creationId="{FA8E1E3C-F8D2-4308-8393-52DAD38720FE}"/>
          </ac:spMkLst>
        </pc:spChg>
        <pc:graphicFrameChg chg="add del">
          <ac:chgData name="Mason Buller" userId="d97bac70-4b5a-4258-af65-10fd3a0e2e22" providerId="ADAL" clId="{DF7A8A9F-DD89-41A2-97F3-02559AD8FC71}" dt="2024-10-25T01:55:42.496" v="3928" actId="26606"/>
          <ac:graphicFrameMkLst>
            <pc:docMk/>
            <pc:sldMk cId="2633456" sldId="265"/>
            <ac:graphicFrameMk id="5" creationId="{2979419A-AEFD-DD86-B821-D8E5ADA5DECA}"/>
          </ac:graphicFrameMkLst>
        </pc:graphicFrameChg>
        <pc:graphicFrameChg chg="add del">
          <ac:chgData name="Mason Buller" userId="d97bac70-4b5a-4258-af65-10fd3a0e2e22" providerId="ADAL" clId="{DF7A8A9F-DD89-41A2-97F3-02559AD8FC71}" dt="2024-10-25T01:55:45.035" v="3930" actId="26606"/>
          <ac:graphicFrameMkLst>
            <pc:docMk/>
            <pc:sldMk cId="2633456" sldId="265"/>
            <ac:graphicFrameMk id="20" creationId="{7074F85E-1E5E-3B06-9AFB-2531CD85DDA6}"/>
          </ac:graphicFrameMkLst>
        </pc:graphicFrameChg>
        <pc:graphicFrameChg chg="add">
          <ac:chgData name="Mason Buller" userId="d97bac70-4b5a-4258-af65-10fd3a0e2e22" providerId="ADAL" clId="{DF7A8A9F-DD89-41A2-97F3-02559AD8FC71}" dt="2024-10-25T01:55:45.092" v="3931" actId="26606"/>
          <ac:graphicFrameMkLst>
            <pc:docMk/>
            <pc:sldMk cId="2633456" sldId="265"/>
            <ac:graphicFrameMk id="26" creationId="{862FE58F-7696-D81E-63F8-B20D3B75468E}"/>
          </ac:graphicFrameMkLst>
        </pc:graphicFrameChg>
        <pc:picChg chg="add del">
          <ac:chgData name="Mason Buller" userId="d97bac70-4b5a-4258-af65-10fd3a0e2e22" providerId="ADAL" clId="{DF7A8A9F-DD89-41A2-97F3-02559AD8FC71}" dt="2024-10-25T01:55:42.496" v="3928" actId="26606"/>
          <ac:picMkLst>
            <pc:docMk/>
            <pc:sldMk cId="2633456" sldId="265"/>
            <ac:picMk id="13" creationId="{AB6081D4-5F83-4C05-AFFE-1395456D38CA}"/>
          </ac:picMkLst>
        </pc:picChg>
        <pc:picChg chg="add del">
          <ac:chgData name="Mason Buller" userId="d97bac70-4b5a-4258-af65-10fd3a0e2e22" providerId="ADAL" clId="{DF7A8A9F-DD89-41A2-97F3-02559AD8FC71}" dt="2024-10-25T01:55:42.496" v="3928" actId="26606"/>
          <ac:picMkLst>
            <pc:docMk/>
            <pc:sldMk cId="2633456" sldId="265"/>
            <ac:picMk id="15" creationId="{29A9CE89-5BEA-4699-AEAA-51CEC2198EED}"/>
          </ac:picMkLst>
        </pc:picChg>
        <pc:picChg chg="add del">
          <ac:chgData name="Mason Buller" userId="d97bac70-4b5a-4258-af65-10fd3a0e2e22" providerId="ADAL" clId="{DF7A8A9F-DD89-41A2-97F3-02559AD8FC71}" dt="2024-10-25T01:55:45.035" v="3930" actId="26606"/>
          <ac:picMkLst>
            <pc:docMk/>
            <pc:sldMk cId="2633456" sldId="265"/>
            <ac:picMk id="19" creationId="{23E9B3DB-F703-446C-A514-AEFF288E3857}"/>
          </ac:picMkLst>
        </pc:picChg>
        <pc:picChg chg="add">
          <ac:chgData name="Mason Buller" userId="d97bac70-4b5a-4258-af65-10fd3a0e2e22" providerId="ADAL" clId="{DF7A8A9F-DD89-41A2-97F3-02559AD8FC71}" dt="2024-10-25T01:55:45.092" v="3931" actId="26606"/>
          <ac:picMkLst>
            <pc:docMk/>
            <pc:sldMk cId="2633456" sldId="265"/>
            <ac:picMk id="24" creationId="{AB6081D4-5F83-4C05-AFFE-1395456D38CA}"/>
          </ac:picMkLst>
        </pc:picChg>
        <pc:picChg chg="add">
          <ac:chgData name="Mason Buller" userId="d97bac70-4b5a-4258-af65-10fd3a0e2e22" providerId="ADAL" clId="{DF7A8A9F-DD89-41A2-97F3-02559AD8FC71}" dt="2024-10-25T01:55:45.092" v="3931" actId="26606"/>
          <ac:picMkLst>
            <pc:docMk/>
            <pc:sldMk cId="2633456" sldId="265"/>
            <ac:picMk id="25" creationId="{29A9CE89-5BEA-4699-AEAA-51CEC2198EED}"/>
          </ac:picMkLst>
        </pc:picChg>
      </pc:sldChg>
      <pc:sldChg chg="addSp delSp modSp new mod setBg">
        <pc:chgData name="Mason Buller" userId="d97bac70-4b5a-4258-af65-10fd3a0e2e22" providerId="ADAL" clId="{DF7A8A9F-DD89-41A2-97F3-02559AD8FC71}" dt="2024-10-25T01:56:52.849" v="3953" actId="26606"/>
        <pc:sldMkLst>
          <pc:docMk/>
          <pc:sldMk cId="3450089522" sldId="266"/>
        </pc:sldMkLst>
        <pc:spChg chg="mod">
          <ac:chgData name="Mason Buller" userId="d97bac70-4b5a-4258-af65-10fd3a0e2e22" providerId="ADAL" clId="{DF7A8A9F-DD89-41A2-97F3-02559AD8FC71}" dt="2024-10-25T01:56:46.785" v="3948" actId="26606"/>
          <ac:spMkLst>
            <pc:docMk/>
            <pc:sldMk cId="3450089522" sldId="266"/>
            <ac:spMk id="2" creationId="{D37EFFC6-16AB-D78D-67EB-06434CEDB5D2}"/>
          </ac:spMkLst>
        </pc:spChg>
        <pc:spChg chg="add del mod">
          <ac:chgData name="Mason Buller" userId="d97bac70-4b5a-4258-af65-10fd3a0e2e22" providerId="ADAL" clId="{DF7A8A9F-DD89-41A2-97F3-02559AD8FC71}" dt="2024-10-25T01:56:52.849" v="3953" actId="26606"/>
          <ac:spMkLst>
            <pc:docMk/>
            <pc:sldMk cId="3450089522" sldId="266"/>
            <ac:spMk id="3" creationId="{050D6D58-5AB0-0B4F-9F66-F411F16EA2D3}"/>
          </ac:spMkLst>
        </pc:spChg>
        <pc:graphicFrameChg chg="add del">
          <ac:chgData name="Mason Buller" userId="d97bac70-4b5a-4258-af65-10fd3a0e2e22" providerId="ADAL" clId="{DF7A8A9F-DD89-41A2-97F3-02559AD8FC71}" dt="2024-10-25T01:56:46.785" v="3948" actId="26606"/>
          <ac:graphicFrameMkLst>
            <pc:docMk/>
            <pc:sldMk cId="3450089522" sldId="266"/>
            <ac:graphicFrameMk id="5" creationId="{A76665FE-B262-07A5-151E-0F5D973514EA}"/>
          </ac:graphicFrameMkLst>
        </pc:graphicFrameChg>
        <pc:graphicFrameChg chg="add del">
          <ac:chgData name="Mason Buller" userId="d97bac70-4b5a-4258-af65-10fd3a0e2e22" providerId="ADAL" clId="{DF7A8A9F-DD89-41A2-97F3-02559AD8FC71}" dt="2024-10-25T01:56:50.498" v="3950" actId="26606"/>
          <ac:graphicFrameMkLst>
            <pc:docMk/>
            <pc:sldMk cId="3450089522" sldId="266"/>
            <ac:graphicFrameMk id="7" creationId="{B7762497-1838-BF25-8525-C744A7B876EF}"/>
          </ac:graphicFrameMkLst>
        </pc:graphicFrameChg>
        <pc:graphicFrameChg chg="add del">
          <ac:chgData name="Mason Buller" userId="d97bac70-4b5a-4258-af65-10fd3a0e2e22" providerId="ADAL" clId="{DF7A8A9F-DD89-41A2-97F3-02559AD8FC71}" dt="2024-10-25T01:56:52.834" v="3952" actId="26606"/>
          <ac:graphicFrameMkLst>
            <pc:docMk/>
            <pc:sldMk cId="3450089522" sldId="266"/>
            <ac:graphicFrameMk id="9" creationId="{8B579588-9854-A1F6-8E32-7D197D79B63B}"/>
          </ac:graphicFrameMkLst>
        </pc:graphicFrameChg>
        <pc:graphicFrameChg chg="add">
          <ac:chgData name="Mason Buller" userId="d97bac70-4b5a-4258-af65-10fd3a0e2e22" providerId="ADAL" clId="{DF7A8A9F-DD89-41A2-97F3-02559AD8FC71}" dt="2024-10-25T01:56:52.849" v="3953" actId="26606"/>
          <ac:graphicFrameMkLst>
            <pc:docMk/>
            <pc:sldMk cId="3450089522" sldId="266"/>
            <ac:graphicFrameMk id="11" creationId="{B7762497-1838-BF25-8525-C744A7B876EF}"/>
          </ac:graphicFrameMkLst>
        </pc:graphicFrameChg>
      </pc:sldChg>
      <pc:sldChg chg="modSp new mod">
        <pc:chgData name="Mason Buller" userId="d97bac70-4b5a-4258-af65-10fd3a0e2e22" providerId="ADAL" clId="{DF7A8A9F-DD89-41A2-97F3-02559AD8FC71}" dt="2024-10-25T02:01:36.454" v="3995" actId="1076"/>
        <pc:sldMkLst>
          <pc:docMk/>
          <pc:sldMk cId="28247853" sldId="267"/>
        </pc:sldMkLst>
        <pc:spChg chg="mod">
          <ac:chgData name="Mason Buller" userId="d97bac70-4b5a-4258-af65-10fd3a0e2e22" providerId="ADAL" clId="{DF7A8A9F-DD89-41A2-97F3-02559AD8FC71}" dt="2024-10-25T01:54:41.139" v="3919" actId="20577"/>
          <ac:spMkLst>
            <pc:docMk/>
            <pc:sldMk cId="28247853" sldId="267"/>
            <ac:spMk id="2" creationId="{772B7900-EA55-E0EB-38FC-F9CBEE3D09C1}"/>
          </ac:spMkLst>
        </pc:spChg>
        <pc:spChg chg="mod">
          <ac:chgData name="Mason Buller" userId="d97bac70-4b5a-4258-af65-10fd3a0e2e22" providerId="ADAL" clId="{DF7A8A9F-DD89-41A2-97F3-02559AD8FC71}" dt="2024-10-25T02:01:36.454" v="3995" actId="1076"/>
          <ac:spMkLst>
            <pc:docMk/>
            <pc:sldMk cId="28247853" sldId="267"/>
            <ac:spMk id="3" creationId="{0DFF2AF1-A85C-EFC3-1B13-29E98E6DD89C}"/>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4A798D-6E88-4B67-A29D-079236B8CF3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51CD655-C938-4A87-AC05-D78E13B5B216}">
      <dgm:prSet/>
      <dgm:spPr/>
      <dgm:t>
        <a:bodyPr/>
        <a:lstStyle/>
        <a:p>
          <a:r>
            <a:rPr lang="en-US"/>
            <a:t>Commonly in large complex organizations, deployment times can take months. This can be due to long test and production environment lead times or multiple required approval processes.</a:t>
          </a:r>
        </a:p>
      </dgm:t>
    </dgm:pt>
    <dgm:pt modelId="{C11E0E41-E4E1-49CB-A098-ED709507F0E4}" type="parTrans" cxnId="{392BA94E-238D-4C27-BC02-5CF6BBCE31B3}">
      <dgm:prSet/>
      <dgm:spPr/>
      <dgm:t>
        <a:bodyPr/>
        <a:lstStyle/>
        <a:p>
          <a:endParaRPr lang="en-US"/>
        </a:p>
      </dgm:t>
    </dgm:pt>
    <dgm:pt modelId="{FFC0C03D-0570-429A-AB22-D05EB163D24C}" type="sibTrans" cxnId="{392BA94E-238D-4C27-BC02-5CF6BBCE31B3}">
      <dgm:prSet/>
      <dgm:spPr/>
      <dgm:t>
        <a:bodyPr/>
        <a:lstStyle/>
        <a:p>
          <a:endParaRPr lang="en-US"/>
        </a:p>
      </dgm:t>
    </dgm:pt>
    <dgm:pt modelId="{953A11CF-F560-4BAF-B224-B867F68A4A84}">
      <dgm:prSet/>
      <dgm:spPr/>
      <dgm:t>
        <a:bodyPr/>
        <a:lstStyle/>
        <a:p>
          <a:r>
            <a:rPr lang="en-US"/>
            <a:t>Long lead times could end up with none of the different parts working together, which can cause extra time needed to fix this issues and discover the source of the problem</a:t>
          </a:r>
        </a:p>
      </dgm:t>
    </dgm:pt>
    <dgm:pt modelId="{9EB92D98-E452-487D-9239-D8B4F7B15DCE}" type="parTrans" cxnId="{6C49E3BC-7DD1-4AC2-BE3F-3C29B12EE781}">
      <dgm:prSet/>
      <dgm:spPr/>
      <dgm:t>
        <a:bodyPr/>
        <a:lstStyle/>
        <a:p>
          <a:endParaRPr lang="en-US"/>
        </a:p>
      </dgm:t>
    </dgm:pt>
    <dgm:pt modelId="{05D99F9F-E0BD-408A-B1F6-1A4EDAA08819}" type="sibTrans" cxnId="{6C49E3BC-7DD1-4AC2-BE3F-3C29B12EE781}">
      <dgm:prSet/>
      <dgm:spPr/>
      <dgm:t>
        <a:bodyPr/>
        <a:lstStyle/>
        <a:p>
          <a:endParaRPr lang="en-US"/>
        </a:p>
      </dgm:t>
    </dgm:pt>
    <dgm:pt modelId="{13DA0B78-ED99-45E3-A787-CF9F79BAA831}" type="pres">
      <dgm:prSet presAssocID="{AD4A798D-6E88-4B67-A29D-079236B8CF36}" presName="linear" presStyleCnt="0">
        <dgm:presLayoutVars>
          <dgm:animLvl val="lvl"/>
          <dgm:resizeHandles val="exact"/>
        </dgm:presLayoutVars>
      </dgm:prSet>
      <dgm:spPr/>
    </dgm:pt>
    <dgm:pt modelId="{3E806F34-32A8-42E6-B457-0C305818EC65}" type="pres">
      <dgm:prSet presAssocID="{351CD655-C938-4A87-AC05-D78E13B5B216}" presName="parentText" presStyleLbl="node1" presStyleIdx="0" presStyleCnt="2">
        <dgm:presLayoutVars>
          <dgm:chMax val="0"/>
          <dgm:bulletEnabled val="1"/>
        </dgm:presLayoutVars>
      </dgm:prSet>
      <dgm:spPr/>
    </dgm:pt>
    <dgm:pt modelId="{1737BEF9-E327-497D-B8E5-4496B32D4604}" type="pres">
      <dgm:prSet presAssocID="{FFC0C03D-0570-429A-AB22-D05EB163D24C}" presName="spacer" presStyleCnt="0"/>
      <dgm:spPr/>
    </dgm:pt>
    <dgm:pt modelId="{72E6B7AA-487D-4DB8-80FE-EFB4BCE4D05B}" type="pres">
      <dgm:prSet presAssocID="{953A11CF-F560-4BAF-B224-B867F68A4A84}" presName="parentText" presStyleLbl="node1" presStyleIdx="1" presStyleCnt="2">
        <dgm:presLayoutVars>
          <dgm:chMax val="0"/>
          <dgm:bulletEnabled val="1"/>
        </dgm:presLayoutVars>
      </dgm:prSet>
      <dgm:spPr/>
    </dgm:pt>
  </dgm:ptLst>
  <dgm:cxnLst>
    <dgm:cxn modelId="{392BA94E-238D-4C27-BC02-5CF6BBCE31B3}" srcId="{AD4A798D-6E88-4B67-A29D-079236B8CF36}" destId="{351CD655-C938-4A87-AC05-D78E13B5B216}" srcOrd="0" destOrd="0" parTransId="{C11E0E41-E4E1-49CB-A098-ED709507F0E4}" sibTransId="{FFC0C03D-0570-429A-AB22-D05EB163D24C}"/>
    <dgm:cxn modelId="{89A1F15A-AFF4-45B0-9DA8-93D38E37001D}" type="presOf" srcId="{351CD655-C938-4A87-AC05-D78E13B5B216}" destId="{3E806F34-32A8-42E6-B457-0C305818EC65}" srcOrd="0" destOrd="0" presId="urn:microsoft.com/office/officeart/2005/8/layout/vList2"/>
    <dgm:cxn modelId="{6C49E3BC-7DD1-4AC2-BE3F-3C29B12EE781}" srcId="{AD4A798D-6E88-4B67-A29D-079236B8CF36}" destId="{953A11CF-F560-4BAF-B224-B867F68A4A84}" srcOrd="1" destOrd="0" parTransId="{9EB92D98-E452-487D-9239-D8B4F7B15DCE}" sibTransId="{05D99F9F-E0BD-408A-B1F6-1A4EDAA08819}"/>
    <dgm:cxn modelId="{FC510CBF-469A-4331-B952-A274FDD2CC64}" type="presOf" srcId="{AD4A798D-6E88-4B67-A29D-079236B8CF36}" destId="{13DA0B78-ED99-45E3-A787-CF9F79BAA831}" srcOrd="0" destOrd="0" presId="urn:microsoft.com/office/officeart/2005/8/layout/vList2"/>
    <dgm:cxn modelId="{5ABAD5D9-99E9-4D74-9705-C46A1AE25C50}" type="presOf" srcId="{953A11CF-F560-4BAF-B224-B867F68A4A84}" destId="{72E6B7AA-487D-4DB8-80FE-EFB4BCE4D05B}" srcOrd="0" destOrd="0" presId="urn:microsoft.com/office/officeart/2005/8/layout/vList2"/>
    <dgm:cxn modelId="{7C6A66D2-420F-43BE-BE03-6D774B745D65}" type="presParOf" srcId="{13DA0B78-ED99-45E3-A787-CF9F79BAA831}" destId="{3E806F34-32A8-42E6-B457-0C305818EC65}" srcOrd="0" destOrd="0" presId="urn:microsoft.com/office/officeart/2005/8/layout/vList2"/>
    <dgm:cxn modelId="{2E650B9B-FA5C-46CA-91A7-4B5F26F31102}" type="presParOf" srcId="{13DA0B78-ED99-45E3-A787-CF9F79BAA831}" destId="{1737BEF9-E327-497D-B8E5-4496B32D4604}" srcOrd="1" destOrd="0" presId="urn:microsoft.com/office/officeart/2005/8/layout/vList2"/>
    <dgm:cxn modelId="{9DB9D8D6-C4F2-4D5D-B462-35A4D1A9F081}" type="presParOf" srcId="{13DA0B78-ED99-45E3-A787-CF9F79BAA831}" destId="{72E6B7AA-487D-4DB8-80FE-EFB4BCE4D05B}"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8A1CB-7A0B-43DB-ADB5-F1A2D8368F1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5B8FF00-D77F-49F3-8E47-8093103D71A8}">
      <dgm:prSet/>
      <dgm:spPr/>
      <dgm:t>
        <a:bodyPr/>
        <a:lstStyle/>
        <a:p>
          <a:pPr>
            <a:lnSpc>
              <a:spcPct val="100000"/>
            </a:lnSpc>
          </a:pPr>
          <a:r>
            <a:rPr lang="en-US"/>
            <a:t>Ideally, developers should receive prompt and constant feedback on their work, allowing them to quickly implement and integrate it into the production environment</a:t>
          </a:r>
        </a:p>
      </dgm:t>
    </dgm:pt>
    <dgm:pt modelId="{AE41BF1C-870F-4934-BCD6-4CE15EBA3EBA}" type="parTrans" cxnId="{6CB5C317-3B34-4165-B694-9479F58C6F33}">
      <dgm:prSet/>
      <dgm:spPr/>
      <dgm:t>
        <a:bodyPr/>
        <a:lstStyle/>
        <a:p>
          <a:endParaRPr lang="en-US"/>
        </a:p>
      </dgm:t>
    </dgm:pt>
    <dgm:pt modelId="{4DA5DF79-6876-4D5B-A8B8-01F4333D40FC}" type="sibTrans" cxnId="{6CB5C317-3B34-4165-B694-9479F58C6F33}">
      <dgm:prSet/>
      <dgm:spPr/>
      <dgm:t>
        <a:bodyPr/>
        <a:lstStyle/>
        <a:p>
          <a:pPr>
            <a:lnSpc>
              <a:spcPct val="100000"/>
            </a:lnSpc>
          </a:pPr>
          <a:endParaRPr lang="en-US"/>
        </a:p>
      </dgm:t>
    </dgm:pt>
    <dgm:pt modelId="{2B0940C5-E118-4461-8F9F-C1C58005D23C}">
      <dgm:prSet/>
      <dgm:spPr/>
      <dgm:t>
        <a:bodyPr/>
        <a:lstStyle/>
        <a:p>
          <a:pPr>
            <a:lnSpc>
              <a:spcPct val="100000"/>
            </a:lnSpc>
          </a:pPr>
          <a:r>
            <a:rPr lang="en-US"/>
            <a:t>This can be done by continuously checking any small changes being made so that issues can be easily targeted and resolved</a:t>
          </a:r>
        </a:p>
      </dgm:t>
    </dgm:pt>
    <dgm:pt modelId="{BA224934-8E9B-4C71-8CBF-D3E0B1000EB6}" type="parTrans" cxnId="{0134F7DC-7750-4DA0-B070-1EA65C4340A4}">
      <dgm:prSet/>
      <dgm:spPr/>
      <dgm:t>
        <a:bodyPr/>
        <a:lstStyle/>
        <a:p>
          <a:endParaRPr lang="en-US"/>
        </a:p>
      </dgm:t>
    </dgm:pt>
    <dgm:pt modelId="{4727D86E-95D9-4A33-A321-FEC479BBC5DE}" type="sibTrans" cxnId="{0134F7DC-7750-4DA0-B070-1EA65C4340A4}">
      <dgm:prSet/>
      <dgm:spPr/>
      <dgm:t>
        <a:bodyPr/>
        <a:lstStyle/>
        <a:p>
          <a:endParaRPr lang="en-US"/>
        </a:p>
      </dgm:t>
    </dgm:pt>
    <dgm:pt modelId="{330BCF28-D648-450B-B28B-FB28D68BE71D}" type="pres">
      <dgm:prSet presAssocID="{A1F8A1CB-7A0B-43DB-ADB5-F1A2D8368F1E}" presName="root" presStyleCnt="0">
        <dgm:presLayoutVars>
          <dgm:dir/>
          <dgm:resizeHandles val="exact"/>
        </dgm:presLayoutVars>
      </dgm:prSet>
      <dgm:spPr/>
    </dgm:pt>
    <dgm:pt modelId="{3776DA99-4BCD-4107-AAF0-04652CCCB405}" type="pres">
      <dgm:prSet presAssocID="{A1F8A1CB-7A0B-43DB-ADB5-F1A2D8368F1E}" presName="container" presStyleCnt="0">
        <dgm:presLayoutVars>
          <dgm:dir/>
          <dgm:resizeHandles val="exact"/>
        </dgm:presLayoutVars>
      </dgm:prSet>
      <dgm:spPr/>
    </dgm:pt>
    <dgm:pt modelId="{53C4FF1C-2F92-4C63-885C-947F53AB8933}" type="pres">
      <dgm:prSet presAssocID="{D5B8FF00-D77F-49F3-8E47-8093103D71A8}" presName="compNode" presStyleCnt="0"/>
      <dgm:spPr/>
    </dgm:pt>
    <dgm:pt modelId="{BB376AE2-B1FE-490C-A15C-E464AA60BAF1}" type="pres">
      <dgm:prSet presAssocID="{D5B8FF00-D77F-49F3-8E47-8093103D71A8}" presName="iconBgRect" presStyleLbl="bgShp" presStyleIdx="0" presStyleCnt="2"/>
      <dgm:spPr/>
    </dgm:pt>
    <dgm:pt modelId="{A9289C34-9027-4ED3-9765-46FE1B53EE6E}" type="pres">
      <dgm:prSet presAssocID="{D5B8FF00-D77F-49F3-8E47-8093103D71A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F11E2D8B-6CC2-4160-BD72-2D0D4AB63214}" type="pres">
      <dgm:prSet presAssocID="{D5B8FF00-D77F-49F3-8E47-8093103D71A8}" presName="spaceRect" presStyleCnt="0"/>
      <dgm:spPr/>
    </dgm:pt>
    <dgm:pt modelId="{A6617B4D-3CE8-4E35-A00F-733DDEA04E9B}" type="pres">
      <dgm:prSet presAssocID="{D5B8FF00-D77F-49F3-8E47-8093103D71A8}" presName="textRect" presStyleLbl="revTx" presStyleIdx="0" presStyleCnt="2">
        <dgm:presLayoutVars>
          <dgm:chMax val="1"/>
          <dgm:chPref val="1"/>
        </dgm:presLayoutVars>
      </dgm:prSet>
      <dgm:spPr/>
    </dgm:pt>
    <dgm:pt modelId="{25240311-041A-4C8B-8A5E-A04447A7CD8F}" type="pres">
      <dgm:prSet presAssocID="{4DA5DF79-6876-4D5B-A8B8-01F4333D40FC}" presName="sibTrans" presStyleLbl="sibTrans2D1" presStyleIdx="0" presStyleCnt="0"/>
      <dgm:spPr/>
    </dgm:pt>
    <dgm:pt modelId="{FE9170EA-EB64-4515-A623-1D09961D209F}" type="pres">
      <dgm:prSet presAssocID="{2B0940C5-E118-4461-8F9F-C1C58005D23C}" presName="compNode" presStyleCnt="0"/>
      <dgm:spPr/>
    </dgm:pt>
    <dgm:pt modelId="{B2CB0569-F5DC-47B6-8075-54EBFBA40FA4}" type="pres">
      <dgm:prSet presAssocID="{2B0940C5-E118-4461-8F9F-C1C58005D23C}" presName="iconBgRect" presStyleLbl="bgShp" presStyleIdx="1" presStyleCnt="2"/>
      <dgm:spPr/>
    </dgm:pt>
    <dgm:pt modelId="{B30704EE-8290-442D-9D57-F2D06A795C10}" type="pres">
      <dgm:prSet presAssocID="{2B0940C5-E118-4461-8F9F-C1C58005D2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8DA4AC13-198C-4397-8C74-B160AD532C7D}" type="pres">
      <dgm:prSet presAssocID="{2B0940C5-E118-4461-8F9F-C1C58005D23C}" presName="spaceRect" presStyleCnt="0"/>
      <dgm:spPr/>
    </dgm:pt>
    <dgm:pt modelId="{DD94316A-657C-4E6F-8CD2-67D240A95954}" type="pres">
      <dgm:prSet presAssocID="{2B0940C5-E118-4461-8F9F-C1C58005D23C}" presName="textRect" presStyleLbl="revTx" presStyleIdx="1" presStyleCnt="2">
        <dgm:presLayoutVars>
          <dgm:chMax val="1"/>
          <dgm:chPref val="1"/>
        </dgm:presLayoutVars>
      </dgm:prSet>
      <dgm:spPr/>
    </dgm:pt>
  </dgm:ptLst>
  <dgm:cxnLst>
    <dgm:cxn modelId="{D26BEB0C-366F-4FF7-B9D1-22A148E4C394}" type="presOf" srcId="{4DA5DF79-6876-4D5B-A8B8-01F4333D40FC}" destId="{25240311-041A-4C8B-8A5E-A04447A7CD8F}" srcOrd="0" destOrd="0" presId="urn:microsoft.com/office/officeart/2018/2/layout/IconCircleList"/>
    <dgm:cxn modelId="{6CB5C317-3B34-4165-B694-9479F58C6F33}" srcId="{A1F8A1CB-7A0B-43DB-ADB5-F1A2D8368F1E}" destId="{D5B8FF00-D77F-49F3-8E47-8093103D71A8}" srcOrd="0" destOrd="0" parTransId="{AE41BF1C-870F-4934-BCD6-4CE15EBA3EBA}" sibTransId="{4DA5DF79-6876-4D5B-A8B8-01F4333D40FC}"/>
    <dgm:cxn modelId="{6E174F25-9F02-4DFB-8EC1-524EF8F3C7E4}" type="presOf" srcId="{D5B8FF00-D77F-49F3-8E47-8093103D71A8}" destId="{A6617B4D-3CE8-4E35-A00F-733DDEA04E9B}" srcOrd="0" destOrd="0" presId="urn:microsoft.com/office/officeart/2018/2/layout/IconCircleList"/>
    <dgm:cxn modelId="{3F5C47C6-0A5C-4F96-BCDC-444FAAA344AB}" type="presOf" srcId="{A1F8A1CB-7A0B-43DB-ADB5-F1A2D8368F1E}" destId="{330BCF28-D648-450B-B28B-FB28D68BE71D}" srcOrd="0" destOrd="0" presId="urn:microsoft.com/office/officeart/2018/2/layout/IconCircleList"/>
    <dgm:cxn modelId="{CDC1F0C7-E06D-47FC-964B-83A5B17E898D}" type="presOf" srcId="{2B0940C5-E118-4461-8F9F-C1C58005D23C}" destId="{DD94316A-657C-4E6F-8CD2-67D240A95954}" srcOrd="0" destOrd="0" presId="urn:microsoft.com/office/officeart/2018/2/layout/IconCircleList"/>
    <dgm:cxn modelId="{0134F7DC-7750-4DA0-B070-1EA65C4340A4}" srcId="{A1F8A1CB-7A0B-43DB-ADB5-F1A2D8368F1E}" destId="{2B0940C5-E118-4461-8F9F-C1C58005D23C}" srcOrd="1" destOrd="0" parTransId="{BA224934-8E9B-4C71-8CBF-D3E0B1000EB6}" sibTransId="{4727D86E-95D9-4A33-A321-FEC479BBC5DE}"/>
    <dgm:cxn modelId="{82FAA852-16D3-4355-82D3-08C1D9499023}" type="presParOf" srcId="{330BCF28-D648-450B-B28B-FB28D68BE71D}" destId="{3776DA99-4BCD-4107-AAF0-04652CCCB405}" srcOrd="0" destOrd="0" presId="urn:microsoft.com/office/officeart/2018/2/layout/IconCircleList"/>
    <dgm:cxn modelId="{9336C13D-6F75-4DBB-87F3-473A59EDF2DD}" type="presParOf" srcId="{3776DA99-4BCD-4107-AAF0-04652CCCB405}" destId="{53C4FF1C-2F92-4C63-885C-947F53AB8933}" srcOrd="0" destOrd="0" presId="urn:microsoft.com/office/officeart/2018/2/layout/IconCircleList"/>
    <dgm:cxn modelId="{A3D80DE7-3891-4DD3-AA03-61817AC0C30B}" type="presParOf" srcId="{53C4FF1C-2F92-4C63-885C-947F53AB8933}" destId="{BB376AE2-B1FE-490C-A15C-E464AA60BAF1}" srcOrd="0" destOrd="0" presId="urn:microsoft.com/office/officeart/2018/2/layout/IconCircleList"/>
    <dgm:cxn modelId="{F2BA2CE9-067E-4277-B2B1-1931B4635AED}" type="presParOf" srcId="{53C4FF1C-2F92-4C63-885C-947F53AB8933}" destId="{A9289C34-9027-4ED3-9765-46FE1B53EE6E}" srcOrd="1" destOrd="0" presId="urn:microsoft.com/office/officeart/2018/2/layout/IconCircleList"/>
    <dgm:cxn modelId="{DFE67152-DE2A-43B7-9DEC-949C93F3CD6E}" type="presParOf" srcId="{53C4FF1C-2F92-4C63-885C-947F53AB8933}" destId="{F11E2D8B-6CC2-4160-BD72-2D0D4AB63214}" srcOrd="2" destOrd="0" presId="urn:microsoft.com/office/officeart/2018/2/layout/IconCircleList"/>
    <dgm:cxn modelId="{FC10A365-CAC6-4DEC-9ADF-890B87107EEB}" type="presParOf" srcId="{53C4FF1C-2F92-4C63-885C-947F53AB8933}" destId="{A6617B4D-3CE8-4E35-A00F-733DDEA04E9B}" srcOrd="3" destOrd="0" presId="urn:microsoft.com/office/officeart/2018/2/layout/IconCircleList"/>
    <dgm:cxn modelId="{0BD66A90-BC56-4E4C-8DCB-92F3A3DACFB5}" type="presParOf" srcId="{3776DA99-4BCD-4107-AAF0-04652CCCB405}" destId="{25240311-041A-4C8B-8A5E-A04447A7CD8F}" srcOrd="1" destOrd="0" presId="urn:microsoft.com/office/officeart/2018/2/layout/IconCircleList"/>
    <dgm:cxn modelId="{3523F38D-D19E-4FBE-92D8-3B497DBCC739}" type="presParOf" srcId="{3776DA99-4BCD-4107-AAF0-04652CCCB405}" destId="{FE9170EA-EB64-4515-A623-1D09961D209F}" srcOrd="2" destOrd="0" presId="urn:microsoft.com/office/officeart/2018/2/layout/IconCircleList"/>
    <dgm:cxn modelId="{CB703487-3D6B-47D1-AD9C-E1520705A7BE}" type="presParOf" srcId="{FE9170EA-EB64-4515-A623-1D09961D209F}" destId="{B2CB0569-F5DC-47B6-8075-54EBFBA40FA4}" srcOrd="0" destOrd="0" presId="urn:microsoft.com/office/officeart/2018/2/layout/IconCircleList"/>
    <dgm:cxn modelId="{5FF7CA54-0C14-4E49-ADF4-48D9115D2267}" type="presParOf" srcId="{FE9170EA-EB64-4515-A623-1D09961D209F}" destId="{B30704EE-8290-442D-9D57-F2D06A795C10}" srcOrd="1" destOrd="0" presId="urn:microsoft.com/office/officeart/2018/2/layout/IconCircleList"/>
    <dgm:cxn modelId="{936FE740-3070-40DA-B59A-9C897E9BEA78}" type="presParOf" srcId="{FE9170EA-EB64-4515-A623-1D09961D209F}" destId="{8DA4AC13-198C-4397-8C74-B160AD532C7D}" srcOrd="2" destOrd="0" presId="urn:microsoft.com/office/officeart/2018/2/layout/IconCircleList"/>
    <dgm:cxn modelId="{4AACD059-484A-448E-A455-E326EB4134B9}" type="presParOf" srcId="{FE9170EA-EB64-4515-A623-1D09961D209F}" destId="{DD94316A-657C-4E6F-8CD2-67D240A9595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B3ED7F-5582-4A00-B60F-0F0B2F5733F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6A9DE55-DBB2-4820-9890-8743B0AD7780}">
      <dgm:prSet/>
      <dgm:spPr/>
      <dgm:t>
        <a:bodyPr/>
        <a:lstStyle/>
        <a:p>
          <a:r>
            <a:rPr lang="en-US"/>
            <a:t>Value stream management can better the communication stream from customer to company, giving better results that more closely resemble the customers requests</a:t>
          </a:r>
        </a:p>
      </dgm:t>
    </dgm:pt>
    <dgm:pt modelId="{D85351C9-8856-421C-AB12-918AC9EA6304}" type="parTrans" cxnId="{7A59935E-5584-48E6-B643-D23B7BA419A9}">
      <dgm:prSet/>
      <dgm:spPr/>
      <dgm:t>
        <a:bodyPr/>
        <a:lstStyle/>
        <a:p>
          <a:endParaRPr lang="en-US"/>
        </a:p>
      </dgm:t>
    </dgm:pt>
    <dgm:pt modelId="{541CDDA8-7774-4734-8984-192CF18571DF}" type="sibTrans" cxnId="{7A59935E-5584-48E6-B643-D23B7BA419A9}">
      <dgm:prSet/>
      <dgm:spPr/>
      <dgm:t>
        <a:bodyPr/>
        <a:lstStyle/>
        <a:p>
          <a:endParaRPr lang="en-US"/>
        </a:p>
      </dgm:t>
    </dgm:pt>
    <dgm:pt modelId="{548FD089-ED76-45D3-A564-2231543121E4}">
      <dgm:prSet/>
      <dgm:spPr/>
      <dgm:t>
        <a:bodyPr/>
        <a:lstStyle/>
        <a:p>
          <a:r>
            <a:rPr lang="en-US"/>
            <a:t>Helps give quicker response times to customers as well as feedback to developers</a:t>
          </a:r>
        </a:p>
      </dgm:t>
    </dgm:pt>
    <dgm:pt modelId="{411179FF-5B88-4CE3-AC2B-528EAAB66106}" type="parTrans" cxnId="{75912724-30B0-4ACC-A873-B2E8BF6790E9}">
      <dgm:prSet/>
      <dgm:spPr/>
      <dgm:t>
        <a:bodyPr/>
        <a:lstStyle/>
        <a:p>
          <a:endParaRPr lang="en-US"/>
        </a:p>
      </dgm:t>
    </dgm:pt>
    <dgm:pt modelId="{8B1A77F2-23DD-4C9C-8022-36A51056991E}" type="sibTrans" cxnId="{75912724-30B0-4ACC-A873-B2E8BF6790E9}">
      <dgm:prSet/>
      <dgm:spPr/>
      <dgm:t>
        <a:bodyPr/>
        <a:lstStyle/>
        <a:p>
          <a:endParaRPr lang="en-US"/>
        </a:p>
      </dgm:t>
    </dgm:pt>
    <dgm:pt modelId="{C2224C03-80AC-49B0-B48A-EA7F254EF68D}">
      <dgm:prSet/>
      <dgm:spPr/>
      <dgm:t>
        <a:bodyPr/>
        <a:lstStyle/>
        <a:p>
          <a:r>
            <a:rPr lang="en-US"/>
            <a:t>Pushing practicing Agile in the best way possible, better software is created</a:t>
          </a:r>
        </a:p>
      </dgm:t>
    </dgm:pt>
    <dgm:pt modelId="{CF25D2D3-05ED-4FCC-A623-D8BFC42BCB74}" type="parTrans" cxnId="{8FB81F5B-97B4-45F5-A4D0-ED833EDFA9DA}">
      <dgm:prSet/>
      <dgm:spPr/>
      <dgm:t>
        <a:bodyPr/>
        <a:lstStyle/>
        <a:p>
          <a:endParaRPr lang="en-US"/>
        </a:p>
      </dgm:t>
    </dgm:pt>
    <dgm:pt modelId="{6B03961A-585C-4C36-A038-D1DDE7DF6F01}" type="sibTrans" cxnId="{8FB81F5B-97B4-45F5-A4D0-ED833EDFA9DA}">
      <dgm:prSet/>
      <dgm:spPr/>
      <dgm:t>
        <a:bodyPr/>
        <a:lstStyle/>
        <a:p>
          <a:endParaRPr lang="en-US"/>
        </a:p>
      </dgm:t>
    </dgm:pt>
    <dgm:pt modelId="{D1A5C8B1-8274-4249-9E0D-2A073D8C90AD}">
      <dgm:prSet/>
      <dgm:spPr/>
      <dgm:t>
        <a:bodyPr/>
        <a:lstStyle/>
        <a:p>
          <a:r>
            <a:rPr lang="en-US"/>
            <a:t>Better focus on customers needs and delivering for the highest satisfaction rate possible</a:t>
          </a:r>
        </a:p>
      </dgm:t>
    </dgm:pt>
    <dgm:pt modelId="{6198B5C9-67C0-4DF3-BF0E-5CFFF3AF8CCF}" type="parTrans" cxnId="{50200844-62F1-4627-9043-9028013A1535}">
      <dgm:prSet/>
      <dgm:spPr/>
      <dgm:t>
        <a:bodyPr/>
        <a:lstStyle/>
        <a:p>
          <a:endParaRPr lang="en-US"/>
        </a:p>
      </dgm:t>
    </dgm:pt>
    <dgm:pt modelId="{BA884872-9BC0-4CBB-9DFA-F12519F9F660}" type="sibTrans" cxnId="{50200844-62F1-4627-9043-9028013A1535}">
      <dgm:prSet/>
      <dgm:spPr/>
      <dgm:t>
        <a:bodyPr/>
        <a:lstStyle/>
        <a:p>
          <a:endParaRPr lang="en-US"/>
        </a:p>
      </dgm:t>
    </dgm:pt>
    <dgm:pt modelId="{42903B01-61C8-45CB-8E5E-6C52B8BDE863}" type="pres">
      <dgm:prSet presAssocID="{11B3ED7F-5582-4A00-B60F-0F0B2F5733FF}" presName="vert0" presStyleCnt="0">
        <dgm:presLayoutVars>
          <dgm:dir/>
          <dgm:animOne val="branch"/>
          <dgm:animLvl val="lvl"/>
        </dgm:presLayoutVars>
      </dgm:prSet>
      <dgm:spPr/>
    </dgm:pt>
    <dgm:pt modelId="{B49A251D-ACE0-4685-9B86-9FD7017320D3}" type="pres">
      <dgm:prSet presAssocID="{66A9DE55-DBB2-4820-9890-8743B0AD7780}" presName="thickLine" presStyleLbl="alignNode1" presStyleIdx="0" presStyleCnt="4"/>
      <dgm:spPr/>
    </dgm:pt>
    <dgm:pt modelId="{0915954C-4E72-409E-BF01-38A682C4D937}" type="pres">
      <dgm:prSet presAssocID="{66A9DE55-DBB2-4820-9890-8743B0AD7780}" presName="horz1" presStyleCnt="0"/>
      <dgm:spPr/>
    </dgm:pt>
    <dgm:pt modelId="{21747D0C-706E-4BF2-8DCF-3E02CDBB677F}" type="pres">
      <dgm:prSet presAssocID="{66A9DE55-DBB2-4820-9890-8743B0AD7780}" presName="tx1" presStyleLbl="revTx" presStyleIdx="0" presStyleCnt="4"/>
      <dgm:spPr/>
    </dgm:pt>
    <dgm:pt modelId="{3D053A7F-CA83-4E85-83EF-54FD18CC83A9}" type="pres">
      <dgm:prSet presAssocID="{66A9DE55-DBB2-4820-9890-8743B0AD7780}" presName="vert1" presStyleCnt="0"/>
      <dgm:spPr/>
    </dgm:pt>
    <dgm:pt modelId="{4FAB757C-1A49-43F9-8DBF-C6B287BDE52A}" type="pres">
      <dgm:prSet presAssocID="{548FD089-ED76-45D3-A564-2231543121E4}" presName="thickLine" presStyleLbl="alignNode1" presStyleIdx="1" presStyleCnt="4"/>
      <dgm:spPr/>
    </dgm:pt>
    <dgm:pt modelId="{849B7C83-68EE-41CB-A3AC-0BBB513DB9B4}" type="pres">
      <dgm:prSet presAssocID="{548FD089-ED76-45D3-A564-2231543121E4}" presName="horz1" presStyleCnt="0"/>
      <dgm:spPr/>
    </dgm:pt>
    <dgm:pt modelId="{FA2BDF13-2F0A-4E70-A92E-21CD24887272}" type="pres">
      <dgm:prSet presAssocID="{548FD089-ED76-45D3-A564-2231543121E4}" presName="tx1" presStyleLbl="revTx" presStyleIdx="1" presStyleCnt="4"/>
      <dgm:spPr/>
    </dgm:pt>
    <dgm:pt modelId="{6D2E178D-B17C-4896-9C6F-618AA389A2E9}" type="pres">
      <dgm:prSet presAssocID="{548FD089-ED76-45D3-A564-2231543121E4}" presName="vert1" presStyleCnt="0"/>
      <dgm:spPr/>
    </dgm:pt>
    <dgm:pt modelId="{C0CC6E04-9011-418E-95BE-11DD12BCF049}" type="pres">
      <dgm:prSet presAssocID="{C2224C03-80AC-49B0-B48A-EA7F254EF68D}" presName="thickLine" presStyleLbl="alignNode1" presStyleIdx="2" presStyleCnt="4"/>
      <dgm:spPr/>
    </dgm:pt>
    <dgm:pt modelId="{BFBB49B7-2577-493C-8D35-B766ECDB026E}" type="pres">
      <dgm:prSet presAssocID="{C2224C03-80AC-49B0-B48A-EA7F254EF68D}" presName="horz1" presStyleCnt="0"/>
      <dgm:spPr/>
    </dgm:pt>
    <dgm:pt modelId="{23F21D78-AFE2-417F-9511-2C8586FFB07C}" type="pres">
      <dgm:prSet presAssocID="{C2224C03-80AC-49B0-B48A-EA7F254EF68D}" presName="tx1" presStyleLbl="revTx" presStyleIdx="2" presStyleCnt="4"/>
      <dgm:spPr/>
    </dgm:pt>
    <dgm:pt modelId="{D1121A9D-56B6-44BF-830F-35E2E0690E62}" type="pres">
      <dgm:prSet presAssocID="{C2224C03-80AC-49B0-B48A-EA7F254EF68D}" presName="vert1" presStyleCnt="0"/>
      <dgm:spPr/>
    </dgm:pt>
    <dgm:pt modelId="{F3B3220E-9BA6-44EA-960E-D6F13CF88FF4}" type="pres">
      <dgm:prSet presAssocID="{D1A5C8B1-8274-4249-9E0D-2A073D8C90AD}" presName="thickLine" presStyleLbl="alignNode1" presStyleIdx="3" presStyleCnt="4"/>
      <dgm:spPr/>
    </dgm:pt>
    <dgm:pt modelId="{2764642D-24A9-4596-B39D-E264AA273641}" type="pres">
      <dgm:prSet presAssocID="{D1A5C8B1-8274-4249-9E0D-2A073D8C90AD}" presName="horz1" presStyleCnt="0"/>
      <dgm:spPr/>
    </dgm:pt>
    <dgm:pt modelId="{BA021457-E0A6-4BA4-83C7-AAA3D2573531}" type="pres">
      <dgm:prSet presAssocID="{D1A5C8B1-8274-4249-9E0D-2A073D8C90AD}" presName="tx1" presStyleLbl="revTx" presStyleIdx="3" presStyleCnt="4"/>
      <dgm:spPr/>
    </dgm:pt>
    <dgm:pt modelId="{846ACB20-7089-438D-A3B2-B0BB28EBBA29}" type="pres">
      <dgm:prSet presAssocID="{D1A5C8B1-8274-4249-9E0D-2A073D8C90AD}" presName="vert1" presStyleCnt="0"/>
      <dgm:spPr/>
    </dgm:pt>
  </dgm:ptLst>
  <dgm:cxnLst>
    <dgm:cxn modelId="{58798020-74D4-404A-BA0E-EEF3DF92EFFA}" type="presOf" srcId="{11B3ED7F-5582-4A00-B60F-0F0B2F5733FF}" destId="{42903B01-61C8-45CB-8E5E-6C52B8BDE863}" srcOrd="0" destOrd="0" presId="urn:microsoft.com/office/officeart/2008/layout/LinedList"/>
    <dgm:cxn modelId="{75912724-30B0-4ACC-A873-B2E8BF6790E9}" srcId="{11B3ED7F-5582-4A00-B60F-0F0B2F5733FF}" destId="{548FD089-ED76-45D3-A564-2231543121E4}" srcOrd="1" destOrd="0" parTransId="{411179FF-5B88-4CE3-AC2B-528EAAB66106}" sibTransId="{8B1A77F2-23DD-4C9C-8022-36A51056991E}"/>
    <dgm:cxn modelId="{C71FE624-2851-4C79-BDF3-71A7C22FFF5F}" type="presOf" srcId="{D1A5C8B1-8274-4249-9E0D-2A073D8C90AD}" destId="{BA021457-E0A6-4BA4-83C7-AAA3D2573531}" srcOrd="0" destOrd="0" presId="urn:microsoft.com/office/officeart/2008/layout/LinedList"/>
    <dgm:cxn modelId="{780A3F3C-14E8-454E-8E3B-F3C60AB28EDD}" type="presOf" srcId="{C2224C03-80AC-49B0-B48A-EA7F254EF68D}" destId="{23F21D78-AFE2-417F-9511-2C8586FFB07C}" srcOrd="0" destOrd="0" presId="urn:microsoft.com/office/officeart/2008/layout/LinedList"/>
    <dgm:cxn modelId="{8FB81F5B-97B4-45F5-A4D0-ED833EDFA9DA}" srcId="{11B3ED7F-5582-4A00-B60F-0F0B2F5733FF}" destId="{C2224C03-80AC-49B0-B48A-EA7F254EF68D}" srcOrd="2" destOrd="0" parTransId="{CF25D2D3-05ED-4FCC-A623-D8BFC42BCB74}" sibTransId="{6B03961A-585C-4C36-A038-D1DDE7DF6F01}"/>
    <dgm:cxn modelId="{7A59935E-5584-48E6-B643-D23B7BA419A9}" srcId="{11B3ED7F-5582-4A00-B60F-0F0B2F5733FF}" destId="{66A9DE55-DBB2-4820-9890-8743B0AD7780}" srcOrd="0" destOrd="0" parTransId="{D85351C9-8856-421C-AB12-918AC9EA6304}" sibTransId="{541CDDA8-7774-4734-8984-192CF18571DF}"/>
    <dgm:cxn modelId="{8B59F841-A416-4F3C-A57B-7D00FA541B63}" type="presOf" srcId="{548FD089-ED76-45D3-A564-2231543121E4}" destId="{FA2BDF13-2F0A-4E70-A92E-21CD24887272}" srcOrd="0" destOrd="0" presId="urn:microsoft.com/office/officeart/2008/layout/LinedList"/>
    <dgm:cxn modelId="{50200844-62F1-4627-9043-9028013A1535}" srcId="{11B3ED7F-5582-4A00-B60F-0F0B2F5733FF}" destId="{D1A5C8B1-8274-4249-9E0D-2A073D8C90AD}" srcOrd="3" destOrd="0" parTransId="{6198B5C9-67C0-4DF3-BF0E-5CFFF3AF8CCF}" sibTransId="{BA884872-9BC0-4CBB-9DFA-F12519F9F660}"/>
    <dgm:cxn modelId="{3B920ED1-79A0-4EFE-8B70-779E6D195BE8}" type="presOf" srcId="{66A9DE55-DBB2-4820-9890-8743B0AD7780}" destId="{21747D0C-706E-4BF2-8DCF-3E02CDBB677F}" srcOrd="0" destOrd="0" presId="urn:microsoft.com/office/officeart/2008/layout/LinedList"/>
    <dgm:cxn modelId="{01B280B7-1C61-4A10-BB6C-F37CE1F5028D}" type="presParOf" srcId="{42903B01-61C8-45CB-8E5E-6C52B8BDE863}" destId="{B49A251D-ACE0-4685-9B86-9FD7017320D3}" srcOrd="0" destOrd="0" presId="urn:microsoft.com/office/officeart/2008/layout/LinedList"/>
    <dgm:cxn modelId="{ADB9CE1C-4314-45D6-A9C6-883E5A701628}" type="presParOf" srcId="{42903B01-61C8-45CB-8E5E-6C52B8BDE863}" destId="{0915954C-4E72-409E-BF01-38A682C4D937}" srcOrd="1" destOrd="0" presId="urn:microsoft.com/office/officeart/2008/layout/LinedList"/>
    <dgm:cxn modelId="{76080217-07D0-410F-AE37-8F1BBEFEF1D1}" type="presParOf" srcId="{0915954C-4E72-409E-BF01-38A682C4D937}" destId="{21747D0C-706E-4BF2-8DCF-3E02CDBB677F}" srcOrd="0" destOrd="0" presId="urn:microsoft.com/office/officeart/2008/layout/LinedList"/>
    <dgm:cxn modelId="{3C724744-63F2-42DA-9C7F-E7011BEDC6C7}" type="presParOf" srcId="{0915954C-4E72-409E-BF01-38A682C4D937}" destId="{3D053A7F-CA83-4E85-83EF-54FD18CC83A9}" srcOrd="1" destOrd="0" presId="urn:microsoft.com/office/officeart/2008/layout/LinedList"/>
    <dgm:cxn modelId="{51E25D65-6268-4AC3-945F-D25722B037E8}" type="presParOf" srcId="{42903B01-61C8-45CB-8E5E-6C52B8BDE863}" destId="{4FAB757C-1A49-43F9-8DBF-C6B287BDE52A}" srcOrd="2" destOrd="0" presId="urn:microsoft.com/office/officeart/2008/layout/LinedList"/>
    <dgm:cxn modelId="{D4AF94D7-8CD8-4333-94DE-A438D5A2F9FD}" type="presParOf" srcId="{42903B01-61C8-45CB-8E5E-6C52B8BDE863}" destId="{849B7C83-68EE-41CB-A3AC-0BBB513DB9B4}" srcOrd="3" destOrd="0" presId="urn:microsoft.com/office/officeart/2008/layout/LinedList"/>
    <dgm:cxn modelId="{1D34F9C2-67E4-40E9-9CBF-D8965FD314CB}" type="presParOf" srcId="{849B7C83-68EE-41CB-A3AC-0BBB513DB9B4}" destId="{FA2BDF13-2F0A-4E70-A92E-21CD24887272}" srcOrd="0" destOrd="0" presId="urn:microsoft.com/office/officeart/2008/layout/LinedList"/>
    <dgm:cxn modelId="{0AAE6C18-01F5-4AB0-BD26-855339F95F0A}" type="presParOf" srcId="{849B7C83-68EE-41CB-A3AC-0BBB513DB9B4}" destId="{6D2E178D-B17C-4896-9C6F-618AA389A2E9}" srcOrd="1" destOrd="0" presId="urn:microsoft.com/office/officeart/2008/layout/LinedList"/>
    <dgm:cxn modelId="{661184A3-A73D-4E19-AB3B-A1247908D14C}" type="presParOf" srcId="{42903B01-61C8-45CB-8E5E-6C52B8BDE863}" destId="{C0CC6E04-9011-418E-95BE-11DD12BCF049}" srcOrd="4" destOrd="0" presId="urn:microsoft.com/office/officeart/2008/layout/LinedList"/>
    <dgm:cxn modelId="{026D7A45-81DA-40DA-BCB3-DB386731598D}" type="presParOf" srcId="{42903B01-61C8-45CB-8E5E-6C52B8BDE863}" destId="{BFBB49B7-2577-493C-8D35-B766ECDB026E}" srcOrd="5" destOrd="0" presId="urn:microsoft.com/office/officeart/2008/layout/LinedList"/>
    <dgm:cxn modelId="{F3591B2A-027D-437D-916D-4188D025F376}" type="presParOf" srcId="{BFBB49B7-2577-493C-8D35-B766ECDB026E}" destId="{23F21D78-AFE2-417F-9511-2C8586FFB07C}" srcOrd="0" destOrd="0" presId="urn:microsoft.com/office/officeart/2008/layout/LinedList"/>
    <dgm:cxn modelId="{29FDD583-E80F-4D1C-A6A5-2D386F065EB7}" type="presParOf" srcId="{BFBB49B7-2577-493C-8D35-B766ECDB026E}" destId="{D1121A9D-56B6-44BF-830F-35E2E0690E62}" srcOrd="1" destOrd="0" presId="urn:microsoft.com/office/officeart/2008/layout/LinedList"/>
    <dgm:cxn modelId="{F77E5A7C-8842-43AA-B605-E57EE73C544C}" type="presParOf" srcId="{42903B01-61C8-45CB-8E5E-6C52B8BDE863}" destId="{F3B3220E-9BA6-44EA-960E-D6F13CF88FF4}" srcOrd="6" destOrd="0" presId="urn:microsoft.com/office/officeart/2008/layout/LinedList"/>
    <dgm:cxn modelId="{E52E6B48-CC87-46F0-B245-946679DE259A}" type="presParOf" srcId="{42903B01-61C8-45CB-8E5E-6C52B8BDE863}" destId="{2764642D-24A9-4596-B39D-E264AA273641}" srcOrd="7" destOrd="0" presId="urn:microsoft.com/office/officeart/2008/layout/LinedList"/>
    <dgm:cxn modelId="{185831D6-0355-45C1-AB33-A224D02C96E0}" type="presParOf" srcId="{2764642D-24A9-4596-B39D-E264AA273641}" destId="{BA021457-E0A6-4BA4-83C7-AAA3D2573531}" srcOrd="0" destOrd="0" presId="urn:microsoft.com/office/officeart/2008/layout/LinedList"/>
    <dgm:cxn modelId="{B91BD03F-E3A6-4DD2-B23B-23A5FA5FDA9D}" type="presParOf" srcId="{2764642D-24A9-4596-B39D-E264AA273641}" destId="{846ACB20-7089-438D-A3B2-B0BB28EBBA2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034B21-C784-4D15-AC6A-B818D57A381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1578132-FF70-4AA7-B60E-94C534A11C51}">
      <dgm:prSet/>
      <dgm:spPr/>
      <dgm:t>
        <a:bodyPr/>
        <a:lstStyle/>
        <a:p>
          <a:r>
            <a:rPr lang="en-US"/>
            <a:t>Link every team and person across the company for maximum collaboration efforts</a:t>
          </a:r>
        </a:p>
      </dgm:t>
    </dgm:pt>
    <dgm:pt modelId="{CC9E1F09-2DA5-4B53-B026-371A65835A2A}" type="parTrans" cxnId="{131D7D91-CE2D-4213-9030-503533FA9ADF}">
      <dgm:prSet/>
      <dgm:spPr/>
      <dgm:t>
        <a:bodyPr/>
        <a:lstStyle/>
        <a:p>
          <a:endParaRPr lang="en-US"/>
        </a:p>
      </dgm:t>
    </dgm:pt>
    <dgm:pt modelId="{D1496A87-7B5D-4774-A5B6-743F19B570FD}" type="sibTrans" cxnId="{131D7D91-CE2D-4213-9030-503533FA9ADF}">
      <dgm:prSet/>
      <dgm:spPr/>
      <dgm:t>
        <a:bodyPr/>
        <a:lstStyle/>
        <a:p>
          <a:endParaRPr lang="en-US"/>
        </a:p>
      </dgm:t>
    </dgm:pt>
    <dgm:pt modelId="{CA7D8B99-1DDF-4582-AEF9-353496253635}">
      <dgm:prSet/>
      <dgm:spPr/>
      <dgm:t>
        <a:bodyPr/>
        <a:lstStyle/>
        <a:p>
          <a:r>
            <a:rPr lang="en-US"/>
            <a:t>Continuously reinforce Agile best practices</a:t>
          </a:r>
        </a:p>
      </dgm:t>
    </dgm:pt>
    <dgm:pt modelId="{F52B74D0-70C7-43AB-99A9-A927BA2E29EA}" type="parTrans" cxnId="{92AE664C-21A7-4978-8DBB-154CC8D9C2B4}">
      <dgm:prSet/>
      <dgm:spPr/>
      <dgm:t>
        <a:bodyPr/>
        <a:lstStyle/>
        <a:p>
          <a:endParaRPr lang="en-US"/>
        </a:p>
      </dgm:t>
    </dgm:pt>
    <dgm:pt modelId="{13361AF2-FA5E-4CA9-BE58-94468E69BF5E}" type="sibTrans" cxnId="{92AE664C-21A7-4978-8DBB-154CC8D9C2B4}">
      <dgm:prSet/>
      <dgm:spPr/>
      <dgm:t>
        <a:bodyPr/>
        <a:lstStyle/>
        <a:p>
          <a:endParaRPr lang="en-US"/>
        </a:p>
      </dgm:t>
    </dgm:pt>
    <dgm:pt modelId="{7F6D4202-0FA8-4328-8A40-764EF5EAA55D}">
      <dgm:prSet/>
      <dgm:spPr/>
      <dgm:t>
        <a:bodyPr/>
        <a:lstStyle/>
        <a:p>
          <a:r>
            <a:rPr lang="en-US"/>
            <a:t>Provide tools for all teams at all levels</a:t>
          </a:r>
        </a:p>
      </dgm:t>
    </dgm:pt>
    <dgm:pt modelId="{56D9174C-1479-4F3F-9DFF-B088F831BE33}" type="parTrans" cxnId="{006DE1C3-C728-4F84-8B9F-032E0E95E1F9}">
      <dgm:prSet/>
      <dgm:spPr/>
      <dgm:t>
        <a:bodyPr/>
        <a:lstStyle/>
        <a:p>
          <a:endParaRPr lang="en-US"/>
        </a:p>
      </dgm:t>
    </dgm:pt>
    <dgm:pt modelId="{899EDAB6-6473-4D09-A199-16085F11F9A9}" type="sibTrans" cxnId="{006DE1C3-C728-4F84-8B9F-032E0E95E1F9}">
      <dgm:prSet/>
      <dgm:spPr/>
      <dgm:t>
        <a:bodyPr/>
        <a:lstStyle/>
        <a:p>
          <a:endParaRPr lang="en-US"/>
        </a:p>
      </dgm:t>
    </dgm:pt>
    <dgm:pt modelId="{FB410975-5EDC-4547-8293-A6C093C8AA63}">
      <dgm:prSet/>
      <dgm:spPr/>
      <dgm:t>
        <a:bodyPr/>
        <a:lstStyle/>
        <a:p>
          <a:r>
            <a:rPr lang="en-US"/>
            <a:t>Create a team environment of continuous improvement and shorter wait periods for receiving feedback</a:t>
          </a:r>
        </a:p>
      </dgm:t>
    </dgm:pt>
    <dgm:pt modelId="{95408362-B5E2-46E8-AAE1-DCC7489BE563}" type="parTrans" cxnId="{8E8B30E3-D6AF-4FD9-BB19-0AD4F3249143}">
      <dgm:prSet/>
      <dgm:spPr/>
      <dgm:t>
        <a:bodyPr/>
        <a:lstStyle/>
        <a:p>
          <a:endParaRPr lang="en-US"/>
        </a:p>
      </dgm:t>
    </dgm:pt>
    <dgm:pt modelId="{ED8CFE29-6DEC-48EA-8DBF-FCBA9AC4237B}" type="sibTrans" cxnId="{8E8B30E3-D6AF-4FD9-BB19-0AD4F3249143}">
      <dgm:prSet/>
      <dgm:spPr/>
      <dgm:t>
        <a:bodyPr/>
        <a:lstStyle/>
        <a:p>
          <a:endParaRPr lang="en-US"/>
        </a:p>
      </dgm:t>
    </dgm:pt>
    <dgm:pt modelId="{13E4C0CC-48DF-4FA4-871D-D98C471FA9CA}" type="pres">
      <dgm:prSet presAssocID="{0A034B21-C784-4D15-AC6A-B818D57A3810}" presName="root" presStyleCnt="0">
        <dgm:presLayoutVars>
          <dgm:dir/>
          <dgm:resizeHandles val="exact"/>
        </dgm:presLayoutVars>
      </dgm:prSet>
      <dgm:spPr/>
    </dgm:pt>
    <dgm:pt modelId="{19BC4DF7-FBA4-4202-8BF4-6CAA92894CB4}" type="pres">
      <dgm:prSet presAssocID="{0A034B21-C784-4D15-AC6A-B818D57A3810}" presName="container" presStyleCnt="0">
        <dgm:presLayoutVars>
          <dgm:dir/>
          <dgm:resizeHandles val="exact"/>
        </dgm:presLayoutVars>
      </dgm:prSet>
      <dgm:spPr/>
    </dgm:pt>
    <dgm:pt modelId="{C5995EF3-65B3-45BD-A6F8-76B6B6C430EA}" type="pres">
      <dgm:prSet presAssocID="{E1578132-FF70-4AA7-B60E-94C534A11C51}" presName="compNode" presStyleCnt="0"/>
      <dgm:spPr/>
    </dgm:pt>
    <dgm:pt modelId="{FB47474F-AEDA-402B-9611-C128487BF6B1}" type="pres">
      <dgm:prSet presAssocID="{E1578132-FF70-4AA7-B60E-94C534A11C51}" presName="iconBgRect" presStyleLbl="bgShp" presStyleIdx="0" presStyleCnt="4"/>
      <dgm:spPr/>
    </dgm:pt>
    <dgm:pt modelId="{3044A455-C8EF-4B2E-94A5-9356D1FD515B}" type="pres">
      <dgm:prSet presAssocID="{E1578132-FF70-4AA7-B60E-94C534A11C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A587EAC9-72EB-49D7-8F2D-758A71050354}" type="pres">
      <dgm:prSet presAssocID="{E1578132-FF70-4AA7-B60E-94C534A11C51}" presName="spaceRect" presStyleCnt="0"/>
      <dgm:spPr/>
    </dgm:pt>
    <dgm:pt modelId="{96364B8F-6DF2-48CB-9140-6C3394B9B2F2}" type="pres">
      <dgm:prSet presAssocID="{E1578132-FF70-4AA7-B60E-94C534A11C51}" presName="textRect" presStyleLbl="revTx" presStyleIdx="0" presStyleCnt="4">
        <dgm:presLayoutVars>
          <dgm:chMax val="1"/>
          <dgm:chPref val="1"/>
        </dgm:presLayoutVars>
      </dgm:prSet>
      <dgm:spPr/>
    </dgm:pt>
    <dgm:pt modelId="{78F79B8B-DF27-4DE1-89DB-FE97F87FF8DD}" type="pres">
      <dgm:prSet presAssocID="{D1496A87-7B5D-4774-A5B6-743F19B570FD}" presName="sibTrans" presStyleLbl="sibTrans2D1" presStyleIdx="0" presStyleCnt="0"/>
      <dgm:spPr/>
    </dgm:pt>
    <dgm:pt modelId="{2811F51A-F3D0-4F3D-A663-B6AE5D597C80}" type="pres">
      <dgm:prSet presAssocID="{CA7D8B99-1DDF-4582-AEF9-353496253635}" presName="compNode" presStyleCnt="0"/>
      <dgm:spPr/>
    </dgm:pt>
    <dgm:pt modelId="{AE7379A5-0DCE-46AC-B582-A2C624ED97B0}" type="pres">
      <dgm:prSet presAssocID="{CA7D8B99-1DDF-4582-AEF9-353496253635}" presName="iconBgRect" presStyleLbl="bgShp" presStyleIdx="1" presStyleCnt="4"/>
      <dgm:spPr/>
    </dgm:pt>
    <dgm:pt modelId="{192019F5-8185-4C30-BE7B-98FAED05A811}" type="pres">
      <dgm:prSet presAssocID="{CA7D8B99-1DDF-4582-AEF9-3534962536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FC16E618-671B-44B5-9574-70F9BB5E396A}" type="pres">
      <dgm:prSet presAssocID="{CA7D8B99-1DDF-4582-AEF9-353496253635}" presName="spaceRect" presStyleCnt="0"/>
      <dgm:spPr/>
    </dgm:pt>
    <dgm:pt modelId="{D20FF9F5-A749-4B14-BB2F-B9164B24354D}" type="pres">
      <dgm:prSet presAssocID="{CA7D8B99-1DDF-4582-AEF9-353496253635}" presName="textRect" presStyleLbl="revTx" presStyleIdx="1" presStyleCnt="4">
        <dgm:presLayoutVars>
          <dgm:chMax val="1"/>
          <dgm:chPref val="1"/>
        </dgm:presLayoutVars>
      </dgm:prSet>
      <dgm:spPr/>
    </dgm:pt>
    <dgm:pt modelId="{76F3B8BD-99CA-44EF-9525-335E2EE27D02}" type="pres">
      <dgm:prSet presAssocID="{13361AF2-FA5E-4CA9-BE58-94468E69BF5E}" presName="sibTrans" presStyleLbl="sibTrans2D1" presStyleIdx="0" presStyleCnt="0"/>
      <dgm:spPr/>
    </dgm:pt>
    <dgm:pt modelId="{981669E3-9D68-46B0-B12A-FB7BE9ABD95B}" type="pres">
      <dgm:prSet presAssocID="{7F6D4202-0FA8-4328-8A40-764EF5EAA55D}" presName="compNode" presStyleCnt="0"/>
      <dgm:spPr/>
    </dgm:pt>
    <dgm:pt modelId="{C6ED64DE-66F1-44BC-92BA-57230D3EF713}" type="pres">
      <dgm:prSet presAssocID="{7F6D4202-0FA8-4328-8A40-764EF5EAA55D}" presName="iconBgRect" presStyleLbl="bgShp" presStyleIdx="2" presStyleCnt="4"/>
      <dgm:spPr/>
    </dgm:pt>
    <dgm:pt modelId="{06CA2CE3-7316-4C02-8E2C-79ED377D0BF5}" type="pres">
      <dgm:prSet presAssocID="{7F6D4202-0FA8-4328-8A40-764EF5EAA5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31A37852-9C41-450A-913B-15BAD5F30D34}" type="pres">
      <dgm:prSet presAssocID="{7F6D4202-0FA8-4328-8A40-764EF5EAA55D}" presName="spaceRect" presStyleCnt="0"/>
      <dgm:spPr/>
    </dgm:pt>
    <dgm:pt modelId="{F0BDBF00-4EB6-4D0E-B60E-7AB6BBE5CACB}" type="pres">
      <dgm:prSet presAssocID="{7F6D4202-0FA8-4328-8A40-764EF5EAA55D}" presName="textRect" presStyleLbl="revTx" presStyleIdx="2" presStyleCnt="4">
        <dgm:presLayoutVars>
          <dgm:chMax val="1"/>
          <dgm:chPref val="1"/>
        </dgm:presLayoutVars>
      </dgm:prSet>
      <dgm:spPr/>
    </dgm:pt>
    <dgm:pt modelId="{73E2CE30-3FD2-44C8-AEDF-284090B47AC0}" type="pres">
      <dgm:prSet presAssocID="{899EDAB6-6473-4D09-A199-16085F11F9A9}" presName="sibTrans" presStyleLbl="sibTrans2D1" presStyleIdx="0" presStyleCnt="0"/>
      <dgm:spPr/>
    </dgm:pt>
    <dgm:pt modelId="{082442E4-DF62-40E5-AE62-F37FBEA1226B}" type="pres">
      <dgm:prSet presAssocID="{FB410975-5EDC-4547-8293-A6C093C8AA63}" presName="compNode" presStyleCnt="0"/>
      <dgm:spPr/>
    </dgm:pt>
    <dgm:pt modelId="{F9C9170C-92FC-4944-8B87-C994FF49A8BC}" type="pres">
      <dgm:prSet presAssocID="{FB410975-5EDC-4547-8293-A6C093C8AA63}" presName="iconBgRect" presStyleLbl="bgShp" presStyleIdx="3" presStyleCnt="4"/>
      <dgm:spPr/>
    </dgm:pt>
    <dgm:pt modelId="{3BDDB350-C7DE-4A3B-87C6-C7BECD60903E}" type="pres">
      <dgm:prSet presAssocID="{FB410975-5EDC-4547-8293-A6C093C8AA6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27F73566-D044-4285-95B4-0B2678BC28C6}" type="pres">
      <dgm:prSet presAssocID="{FB410975-5EDC-4547-8293-A6C093C8AA63}" presName="spaceRect" presStyleCnt="0"/>
      <dgm:spPr/>
    </dgm:pt>
    <dgm:pt modelId="{48A9A937-CCAB-4593-8A2A-2756CB348A7F}" type="pres">
      <dgm:prSet presAssocID="{FB410975-5EDC-4547-8293-A6C093C8AA63}" presName="textRect" presStyleLbl="revTx" presStyleIdx="3" presStyleCnt="4">
        <dgm:presLayoutVars>
          <dgm:chMax val="1"/>
          <dgm:chPref val="1"/>
        </dgm:presLayoutVars>
      </dgm:prSet>
      <dgm:spPr/>
    </dgm:pt>
  </dgm:ptLst>
  <dgm:cxnLst>
    <dgm:cxn modelId="{BEE6B007-9548-4C90-B16C-12BA02A84175}" type="presOf" srcId="{FB410975-5EDC-4547-8293-A6C093C8AA63}" destId="{48A9A937-CCAB-4593-8A2A-2756CB348A7F}" srcOrd="0" destOrd="0" presId="urn:microsoft.com/office/officeart/2018/2/layout/IconCircleList"/>
    <dgm:cxn modelId="{49347D3C-05F0-42EB-80E9-4795ABC91016}" type="presOf" srcId="{D1496A87-7B5D-4774-A5B6-743F19B570FD}" destId="{78F79B8B-DF27-4DE1-89DB-FE97F87FF8DD}" srcOrd="0" destOrd="0" presId="urn:microsoft.com/office/officeart/2018/2/layout/IconCircleList"/>
    <dgm:cxn modelId="{92AE664C-21A7-4978-8DBB-154CC8D9C2B4}" srcId="{0A034B21-C784-4D15-AC6A-B818D57A3810}" destId="{CA7D8B99-1DDF-4582-AEF9-353496253635}" srcOrd="1" destOrd="0" parTransId="{F52B74D0-70C7-43AB-99A9-A927BA2E29EA}" sibTransId="{13361AF2-FA5E-4CA9-BE58-94468E69BF5E}"/>
    <dgm:cxn modelId="{50C62A7A-DD1B-45EA-989D-5B136CF17C05}" type="presOf" srcId="{899EDAB6-6473-4D09-A199-16085F11F9A9}" destId="{73E2CE30-3FD2-44C8-AEDF-284090B47AC0}" srcOrd="0" destOrd="0" presId="urn:microsoft.com/office/officeart/2018/2/layout/IconCircleList"/>
    <dgm:cxn modelId="{13F00B91-96FA-4F6A-80E4-373F422AB122}" type="presOf" srcId="{E1578132-FF70-4AA7-B60E-94C534A11C51}" destId="{96364B8F-6DF2-48CB-9140-6C3394B9B2F2}" srcOrd="0" destOrd="0" presId="urn:microsoft.com/office/officeart/2018/2/layout/IconCircleList"/>
    <dgm:cxn modelId="{131D7D91-CE2D-4213-9030-503533FA9ADF}" srcId="{0A034B21-C784-4D15-AC6A-B818D57A3810}" destId="{E1578132-FF70-4AA7-B60E-94C534A11C51}" srcOrd="0" destOrd="0" parTransId="{CC9E1F09-2DA5-4B53-B026-371A65835A2A}" sibTransId="{D1496A87-7B5D-4774-A5B6-743F19B570FD}"/>
    <dgm:cxn modelId="{91FD73C0-E375-4083-B404-B31A5ACDDB0C}" type="presOf" srcId="{7F6D4202-0FA8-4328-8A40-764EF5EAA55D}" destId="{F0BDBF00-4EB6-4D0E-B60E-7AB6BBE5CACB}" srcOrd="0" destOrd="0" presId="urn:microsoft.com/office/officeart/2018/2/layout/IconCircleList"/>
    <dgm:cxn modelId="{006DE1C3-C728-4F84-8B9F-032E0E95E1F9}" srcId="{0A034B21-C784-4D15-AC6A-B818D57A3810}" destId="{7F6D4202-0FA8-4328-8A40-764EF5EAA55D}" srcOrd="2" destOrd="0" parTransId="{56D9174C-1479-4F3F-9DFF-B088F831BE33}" sibTransId="{899EDAB6-6473-4D09-A199-16085F11F9A9}"/>
    <dgm:cxn modelId="{1F0088D1-1E2C-48D9-8929-97E90C72443C}" type="presOf" srcId="{CA7D8B99-1DDF-4582-AEF9-353496253635}" destId="{D20FF9F5-A749-4B14-BB2F-B9164B24354D}" srcOrd="0" destOrd="0" presId="urn:microsoft.com/office/officeart/2018/2/layout/IconCircleList"/>
    <dgm:cxn modelId="{0A4FDDD6-E708-44E6-9F2B-B6DAB8AFED1D}" type="presOf" srcId="{0A034B21-C784-4D15-AC6A-B818D57A3810}" destId="{13E4C0CC-48DF-4FA4-871D-D98C471FA9CA}" srcOrd="0" destOrd="0" presId="urn:microsoft.com/office/officeart/2018/2/layout/IconCircleList"/>
    <dgm:cxn modelId="{8E8B30E3-D6AF-4FD9-BB19-0AD4F3249143}" srcId="{0A034B21-C784-4D15-AC6A-B818D57A3810}" destId="{FB410975-5EDC-4547-8293-A6C093C8AA63}" srcOrd="3" destOrd="0" parTransId="{95408362-B5E2-46E8-AAE1-DCC7489BE563}" sibTransId="{ED8CFE29-6DEC-48EA-8DBF-FCBA9AC4237B}"/>
    <dgm:cxn modelId="{8C1A95FE-EE08-4047-88CE-0A4C6C0A877E}" type="presOf" srcId="{13361AF2-FA5E-4CA9-BE58-94468E69BF5E}" destId="{76F3B8BD-99CA-44EF-9525-335E2EE27D02}" srcOrd="0" destOrd="0" presId="urn:microsoft.com/office/officeart/2018/2/layout/IconCircleList"/>
    <dgm:cxn modelId="{940477B2-971F-45A5-80DC-76033BB3B3CF}" type="presParOf" srcId="{13E4C0CC-48DF-4FA4-871D-D98C471FA9CA}" destId="{19BC4DF7-FBA4-4202-8BF4-6CAA92894CB4}" srcOrd="0" destOrd="0" presId="urn:microsoft.com/office/officeart/2018/2/layout/IconCircleList"/>
    <dgm:cxn modelId="{310A07CF-70D1-41B5-9C6A-EF4293910301}" type="presParOf" srcId="{19BC4DF7-FBA4-4202-8BF4-6CAA92894CB4}" destId="{C5995EF3-65B3-45BD-A6F8-76B6B6C430EA}" srcOrd="0" destOrd="0" presId="urn:microsoft.com/office/officeart/2018/2/layout/IconCircleList"/>
    <dgm:cxn modelId="{B261E5C6-0F33-4E30-874E-EC0583DD6029}" type="presParOf" srcId="{C5995EF3-65B3-45BD-A6F8-76B6B6C430EA}" destId="{FB47474F-AEDA-402B-9611-C128487BF6B1}" srcOrd="0" destOrd="0" presId="urn:microsoft.com/office/officeart/2018/2/layout/IconCircleList"/>
    <dgm:cxn modelId="{DBA1BC6C-E97C-4774-ADE9-8E4E0CD55F1F}" type="presParOf" srcId="{C5995EF3-65B3-45BD-A6F8-76B6B6C430EA}" destId="{3044A455-C8EF-4B2E-94A5-9356D1FD515B}" srcOrd="1" destOrd="0" presId="urn:microsoft.com/office/officeart/2018/2/layout/IconCircleList"/>
    <dgm:cxn modelId="{327CE5AF-C1B0-4579-BF4C-045049F457AB}" type="presParOf" srcId="{C5995EF3-65B3-45BD-A6F8-76B6B6C430EA}" destId="{A587EAC9-72EB-49D7-8F2D-758A71050354}" srcOrd="2" destOrd="0" presId="urn:microsoft.com/office/officeart/2018/2/layout/IconCircleList"/>
    <dgm:cxn modelId="{823B6A79-4791-4A5F-B74C-CE78F8D44BAA}" type="presParOf" srcId="{C5995EF3-65B3-45BD-A6F8-76B6B6C430EA}" destId="{96364B8F-6DF2-48CB-9140-6C3394B9B2F2}" srcOrd="3" destOrd="0" presId="urn:microsoft.com/office/officeart/2018/2/layout/IconCircleList"/>
    <dgm:cxn modelId="{762FCF7A-B1C3-40F8-A608-3E0DC667A502}" type="presParOf" srcId="{19BC4DF7-FBA4-4202-8BF4-6CAA92894CB4}" destId="{78F79B8B-DF27-4DE1-89DB-FE97F87FF8DD}" srcOrd="1" destOrd="0" presId="urn:microsoft.com/office/officeart/2018/2/layout/IconCircleList"/>
    <dgm:cxn modelId="{DB295884-3680-402B-8F16-E4C82FB3606D}" type="presParOf" srcId="{19BC4DF7-FBA4-4202-8BF4-6CAA92894CB4}" destId="{2811F51A-F3D0-4F3D-A663-B6AE5D597C80}" srcOrd="2" destOrd="0" presId="urn:microsoft.com/office/officeart/2018/2/layout/IconCircleList"/>
    <dgm:cxn modelId="{6D0B7EDE-416C-4D22-89FC-8E8543B7B9C8}" type="presParOf" srcId="{2811F51A-F3D0-4F3D-A663-B6AE5D597C80}" destId="{AE7379A5-0DCE-46AC-B582-A2C624ED97B0}" srcOrd="0" destOrd="0" presId="urn:microsoft.com/office/officeart/2018/2/layout/IconCircleList"/>
    <dgm:cxn modelId="{55043566-BEB6-42CB-A6D4-293329826F16}" type="presParOf" srcId="{2811F51A-F3D0-4F3D-A663-B6AE5D597C80}" destId="{192019F5-8185-4C30-BE7B-98FAED05A811}" srcOrd="1" destOrd="0" presId="urn:microsoft.com/office/officeart/2018/2/layout/IconCircleList"/>
    <dgm:cxn modelId="{6915557C-5B4E-4A75-9193-B32619301D7E}" type="presParOf" srcId="{2811F51A-F3D0-4F3D-A663-B6AE5D597C80}" destId="{FC16E618-671B-44B5-9574-70F9BB5E396A}" srcOrd="2" destOrd="0" presId="urn:microsoft.com/office/officeart/2018/2/layout/IconCircleList"/>
    <dgm:cxn modelId="{08F98851-08AE-4638-B5AC-63753849775B}" type="presParOf" srcId="{2811F51A-F3D0-4F3D-A663-B6AE5D597C80}" destId="{D20FF9F5-A749-4B14-BB2F-B9164B24354D}" srcOrd="3" destOrd="0" presId="urn:microsoft.com/office/officeart/2018/2/layout/IconCircleList"/>
    <dgm:cxn modelId="{C42143F1-70BA-4A52-A419-63AFE3C989E5}" type="presParOf" srcId="{19BC4DF7-FBA4-4202-8BF4-6CAA92894CB4}" destId="{76F3B8BD-99CA-44EF-9525-335E2EE27D02}" srcOrd="3" destOrd="0" presId="urn:microsoft.com/office/officeart/2018/2/layout/IconCircleList"/>
    <dgm:cxn modelId="{752709CE-A4EE-492F-8030-9F823A35AB78}" type="presParOf" srcId="{19BC4DF7-FBA4-4202-8BF4-6CAA92894CB4}" destId="{981669E3-9D68-46B0-B12A-FB7BE9ABD95B}" srcOrd="4" destOrd="0" presId="urn:microsoft.com/office/officeart/2018/2/layout/IconCircleList"/>
    <dgm:cxn modelId="{C1754F99-0F38-4A36-943B-850B7776FEFB}" type="presParOf" srcId="{981669E3-9D68-46B0-B12A-FB7BE9ABD95B}" destId="{C6ED64DE-66F1-44BC-92BA-57230D3EF713}" srcOrd="0" destOrd="0" presId="urn:microsoft.com/office/officeart/2018/2/layout/IconCircleList"/>
    <dgm:cxn modelId="{BED769EF-B10E-4233-B612-92F8D3D5AD57}" type="presParOf" srcId="{981669E3-9D68-46B0-B12A-FB7BE9ABD95B}" destId="{06CA2CE3-7316-4C02-8E2C-79ED377D0BF5}" srcOrd="1" destOrd="0" presId="urn:microsoft.com/office/officeart/2018/2/layout/IconCircleList"/>
    <dgm:cxn modelId="{DDB25F9C-137B-4629-B0E7-8790BC08502E}" type="presParOf" srcId="{981669E3-9D68-46B0-B12A-FB7BE9ABD95B}" destId="{31A37852-9C41-450A-913B-15BAD5F30D34}" srcOrd="2" destOrd="0" presId="urn:microsoft.com/office/officeart/2018/2/layout/IconCircleList"/>
    <dgm:cxn modelId="{11DBBD32-DCBD-48AC-BD53-83E7B5982C0E}" type="presParOf" srcId="{981669E3-9D68-46B0-B12A-FB7BE9ABD95B}" destId="{F0BDBF00-4EB6-4D0E-B60E-7AB6BBE5CACB}" srcOrd="3" destOrd="0" presId="urn:microsoft.com/office/officeart/2018/2/layout/IconCircleList"/>
    <dgm:cxn modelId="{ABD833B1-6B76-4109-B8D8-958B50915FF4}" type="presParOf" srcId="{19BC4DF7-FBA4-4202-8BF4-6CAA92894CB4}" destId="{73E2CE30-3FD2-44C8-AEDF-284090B47AC0}" srcOrd="5" destOrd="0" presId="urn:microsoft.com/office/officeart/2018/2/layout/IconCircleList"/>
    <dgm:cxn modelId="{E46F859B-9BDB-44F0-BC16-E676D6044E16}" type="presParOf" srcId="{19BC4DF7-FBA4-4202-8BF4-6CAA92894CB4}" destId="{082442E4-DF62-40E5-AE62-F37FBEA1226B}" srcOrd="6" destOrd="0" presId="urn:microsoft.com/office/officeart/2018/2/layout/IconCircleList"/>
    <dgm:cxn modelId="{382DA2F6-27B5-4530-9D4E-A6EE7EC696B8}" type="presParOf" srcId="{082442E4-DF62-40E5-AE62-F37FBEA1226B}" destId="{F9C9170C-92FC-4944-8B87-C994FF49A8BC}" srcOrd="0" destOrd="0" presId="urn:microsoft.com/office/officeart/2018/2/layout/IconCircleList"/>
    <dgm:cxn modelId="{03AD6272-7342-4C04-9762-0DD0E2B1BB41}" type="presParOf" srcId="{082442E4-DF62-40E5-AE62-F37FBEA1226B}" destId="{3BDDB350-C7DE-4A3B-87C6-C7BECD60903E}" srcOrd="1" destOrd="0" presId="urn:microsoft.com/office/officeart/2018/2/layout/IconCircleList"/>
    <dgm:cxn modelId="{AE03CE9F-E9EB-4A9E-8BFD-077EBC3B4E69}" type="presParOf" srcId="{082442E4-DF62-40E5-AE62-F37FBEA1226B}" destId="{27F73566-D044-4285-95B4-0B2678BC28C6}" srcOrd="2" destOrd="0" presId="urn:microsoft.com/office/officeart/2018/2/layout/IconCircleList"/>
    <dgm:cxn modelId="{74CFDD29-F444-48FB-AAF3-4073D9A7FCEA}" type="presParOf" srcId="{082442E4-DF62-40E5-AE62-F37FBEA1226B}" destId="{48A9A937-CCAB-4593-8A2A-2756CB348A7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309E22-E682-41C1-833F-8B32B0458C1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EA36A50-475E-4162-94B1-180AF22D702E}">
      <dgm:prSet/>
      <dgm:spPr/>
      <dgm:t>
        <a:bodyPr/>
        <a:lstStyle/>
        <a:p>
          <a:pPr>
            <a:lnSpc>
              <a:spcPct val="100000"/>
            </a:lnSpc>
          </a:pPr>
          <a:r>
            <a:rPr lang="en-US"/>
            <a:t>Value realization occurs when customers experience the value that they were promised from the start</a:t>
          </a:r>
        </a:p>
      </dgm:t>
    </dgm:pt>
    <dgm:pt modelId="{901FE4C9-6D52-4F85-B23F-0B7634FCB4FF}" type="parTrans" cxnId="{2E7E6432-4DAE-49DA-AEEA-4407356FC976}">
      <dgm:prSet/>
      <dgm:spPr/>
      <dgm:t>
        <a:bodyPr/>
        <a:lstStyle/>
        <a:p>
          <a:endParaRPr lang="en-US"/>
        </a:p>
      </dgm:t>
    </dgm:pt>
    <dgm:pt modelId="{B334DD7D-F1A1-4C38-8493-44695C071F29}" type="sibTrans" cxnId="{2E7E6432-4DAE-49DA-AEEA-4407356FC976}">
      <dgm:prSet/>
      <dgm:spPr/>
      <dgm:t>
        <a:bodyPr/>
        <a:lstStyle/>
        <a:p>
          <a:endParaRPr lang="en-US"/>
        </a:p>
      </dgm:t>
    </dgm:pt>
    <dgm:pt modelId="{2AF9B0FE-C8AE-4CE7-8143-6CEB5A23367C}">
      <dgm:prSet/>
      <dgm:spPr/>
      <dgm:t>
        <a:bodyPr/>
        <a:lstStyle/>
        <a:p>
          <a:pPr>
            <a:lnSpc>
              <a:spcPct val="100000"/>
            </a:lnSpc>
          </a:pPr>
          <a:r>
            <a:rPr lang="en-US"/>
            <a:t>Value realization can help you make sure the right pieces are being worked on and you are delivering the intended outcome to the customer</a:t>
          </a:r>
        </a:p>
      </dgm:t>
    </dgm:pt>
    <dgm:pt modelId="{67539256-E8BD-4E84-A88A-0B050B656793}" type="parTrans" cxnId="{8D244D57-1888-43FE-B0AC-1C9BBF412443}">
      <dgm:prSet/>
      <dgm:spPr/>
      <dgm:t>
        <a:bodyPr/>
        <a:lstStyle/>
        <a:p>
          <a:endParaRPr lang="en-US"/>
        </a:p>
      </dgm:t>
    </dgm:pt>
    <dgm:pt modelId="{E3EBFCD6-8125-49E7-9ED1-7587DDC528FE}" type="sibTrans" cxnId="{8D244D57-1888-43FE-B0AC-1C9BBF412443}">
      <dgm:prSet/>
      <dgm:spPr/>
      <dgm:t>
        <a:bodyPr/>
        <a:lstStyle/>
        <a:p>
          <a:endParaRPr lang="en-US"/>
        </a:p>
      </dgm:t>
    </dgm:pt>
    <dgm:pt modelId="{FD27120C-7CED-4AD3-8124-7960488E9EF4}">
      <dgm:prSet/>
      <dgm:spPr/>
      <dgm:t>
        <a:bodyPr/>
        <a:lstStyle/>
        <a:p>
          <a:pPr>
            <a:lnSpc>
              <a:spcPct val="100000"/>
            </a:lnSpc>
          </a:pPr>
          <a:r>
            <a:rPr lang="en-US"/>
            <a:t>Value stream management can support your company in helping your customers experience value realization and grow your reputation</a:t>
          </a:r>
        </a:p>
      </dgm:t>
    </dgm:pt>
    <dgm:pt modelId="{25FBDD9B-1DE1-4ADD-AB6F-83854E3EA9A1}" type="parTrans" cxnId="{3365F244-565F-45F0-B986-5E007E2FEEC6}">
      <dgm:prSet/>
      <dgm:spPr/>
      <dgm:t>
        <a:bodyPr/>
        <a:lstStyle/>
        <a:p>
          <a:endParaRPr lang="en-US"/>
        </a:p>
      </dgm:t>
    </dgm:pt>
    <dgm:pt modelId="{BD3E9F64-47B8-4B72-A061-8B707FEEED9E}" type="sibTrans" cxnId="{3365F244-565F-45F0-B986-5E007E2FEEC6}">
      <dgm:prSet/>
      <dgm:spPr/>
      <dgm:t>
        <a:bodyPr/>
        <a:lstStyle/>
        <a:p>
          <a:endParaRPr lang="en-US"/>
        </a:p>
      </dgm:t>
    </dgm:pt>
    <dgm:pt modelId="{F745BA4C-E10C-41F7-B99C-9595E9141A34}" type="pres">
      <dgm:prSet presAssocID="{7A309E22-E682-41C1-833F-8B32B0458C1C}" presName="root" presStyleCnt="0">
        <dgm:presLayoutVars>
          <dgm:dir/>
          <dgm:resizeHandles val="exact"/>
        </dgm:presLayoutVars>
      </dgm:prSet>
      <dgm:spPr/>
    </dgm:pt>
    <dgm:pt modelId="{1667D5D0-00D9-4FD5-A463-65B18B349CF9}" type="pres">
      <dgm:prSet presAssocID="{AEA36A50-475E-4162-94B1-180AF22D702E}" presName="compNode" presStyleCnt="0"/>
      <dgm:spPr/>
    </dgm:pt>
    <dgm:pt modelId="{833A1E46-F853-4DB1-9079-4AFA199BD967}" type="pres">
      <dgm:prSet presAssocID="{AEA36A50-475E-4162-94B1-180AF22D70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D4BC5BDF-8EE7-4A60-BE41-118D9BBC3538}" type="pres">
      <dgm:prSet presAssocID="{AEA36A50-475E-4162-94B1-180AF22D702E}" presName="spaceRect" presStyleCnt="0"/>
      <dgm:spPr/>
    </dgm:pt>
    <dgm:pt modelId="{AAF14464-C33D-4AC5-8687-7BD628EA5141}" type="pres">
      <dgm:prSet presAssocID="{AEA36A50-475E-4162-94B1-180AF22D702E}" presName="textRect" presStyleLbl="revTx" presStyleIdx="0" presStyleCnt="3">
        <dgm:presLayoutVars>
          <dgm:chMax val="1"/>
          <dgm:chPref val="1"/>
        </dgm:presLayoutVars>
      </dgm:prSet>
      <dgm:spPr/>
    </dgm:pt>
    <dgm:pt modelId="{D5201ECA-8379-4DB8-8E03-1BAB2E6A532E}" type="pres">
      <dgm:prSet presAssocID="{B334DD7D-F1A1-4C38-8493-44695C071F29}" presName="sibTrans" presStyleCnt="0"/>
      <dgm:spPr/>
    </dgm:pt>
    <dgm:pt modelId="{449E4B38-54C5-4DE8-88AA-7F85FFDDF168}" type="pres">
      <dgm:prSet presAssocID="{2AF9B0FE-C8AE-4CE7-8143-6CEB5A23367C}" presName="compNode" presStyleCnt="0"/>
      <dgm:spPr/>
    </dgm:pt>
    <dgm:pt modelId="{429403C0-C39C-42A4-958D-FFDEE784D0E1}" type="pres">
      <dgm:prSet presAssocID="{2AF9B0FE-C8AE-4CE7-8143-6CEB5A2336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628D23BF-4AC3-494A-8DD1-ED49BC981E32}" type="pres">
      <dgm:prSet presAssocID="{2AF9B0FE-C8AE-4CE7-8143-6CEB5A23367C}" presName="spaceRect" presStyleCnt="0"/>
      <dgm:spPr/>
    </dgm:pt>
    <dgm:pt modelId="{B096D742-EA39-4EEE-87F0-FEF1BE4ECA10}" type="pres">
      <dgm:prSet presAssocID="{2AF9B0FE-C8AE-4CE7-8143-6CEB5A23367C}" presName="textRect" presStyleLbl="revTx" presStyleIdx="1" presStyleCnt="3">
        <dgm:presLayoutVars>
          <dgm:chMax val="1"/>
          <dgm:chPref val="1"/>
        </dgm:presLayoutVars>
      </dgm:prSet>
      <dgm:spPr/>
    </dgm:pt>
    <dgm:pt modelId="{020B169C-7F60-4201-93EF-388408A1A495}" type="pres">
      <dgm:prSet presAssocID="{E3EBFCD6-8125-49E7-9ED1-7587DDC528FE}" presName="sibTrans" presStyleCnt="0"/>
      <dgm:spPr/>
    </dgm:pt>
    <dgm:pt modelId="{0124DCA9-DA6A-4B26-8DAE-0504D5F242EE}" type="pres">
      <dgm:prSet presAssocID="{FD27120C-7CED-4AD3-8124-7960488E9EF4}" presName="compNode" presStyleCnt="0"/>
      <dgm:spPr/>
    </dgm:pt>
    <dgm:pt modelId="{76B458F3-BD51-460E-B68E-AD2270DA1C7C}" type="pres">
      <dgm:prSet presAssocID="{FD27120C-7CED-4AD3-8124-7960488E9E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38788E2D-A1EC-49A1-ADAF-FA97AF6B693D}" type="pres">
      <dgm:prSet presAssocID="{FD27120C-7CED-4AD3-8124-7960488E9EF4}" presName="spaceRect" presStyleCnt="0"/>
      <dgm:spPr/>
    </dgm:pt>
    <dgm:pt modelId="{DAC44791-DC0B-403E-B861-0AC4ABF8DD91}" type="pres">
      <dgm:prSet presAssocID="{FD27120C-7CED-4AD3-8124-7960488E9EF4}" presName="textRect" presStyleLbl="revTx" presStyleIdx="2" presStyleCnt="3">
        <dgm:presLayoutVars>
          <dgm:chMax val="1"/>
          <dgm:chPref val="1"/>
        </dgm:presLayoutVars>
      </dgm:prSet>
      <dgm:spPr/>
    </dgm:pt>
  </dgm:ptLst>
  <dgm:cxnLst>
    <dgm:cxn modelId="{2E7E6432-4DAE-49DA-AEEA-4407356FC976}" srcId="{7A309E22-E682-41C1-833F-8B32B0458C1C}" destId="{AEA36A50-475E-4162-94B1-180AF22D702E}" srcOrd="0" destOrd="0" parTransId="{901FE4C9-6D52-4F85-B23F-0B7634FCB4FF}" sibTransId="{B334DD7D-F1A1-4C38-8493-44695C071F29}"/>
    <dgm:cxn modelId="{3365F244-565F-45F0-B986-5E007E2FEEC6}" srcId="{7A309E22-E682-41C1-833F-8B32B0458C1C}" destId="{FD27120C-7CED-4AD3-8124-7960488E9EF4}" srcOrd="2" destOrd="0" parTransId="{25FBDD9B-1DE1-4ADD-AB6F-83854E3EA9A1}" sibTransId="{BD3E9F64-47B8-4B72-A061-8B707FEEED9E}"/>
    <dgm:cxn modelId="{F1127E6A-0BB6-42BA-BA8C-D3CE95839178}" type="presOf" srcId="{2AF9B0FE-C8AE-4CE7-8143-6CEB5A23367C}" destId="{B096D742-EA39-4EEE-87F0-FEF1BE4ECA10}" srcOrd="0" destOrd="0" presId="urn:microsoft.com/office/officeart/2018/2/layout/IconLabelList"/>
    <dgm:cxn modelId="{8D244D57-1888-43FE-B0AC-1C9BBF412443}" srcId="{7A309E22-E682-41C1-833F-8B32B0458C1C}" destId="{2AF9B0FE-C8AE-4CE7-8143-6CEB5A23367C}" srcOrd="1" destOrd="0" parTransId="{67539256-E8BD-4E84-A88A-0B050B656793}" sibTransId="{E3EBFCD6-8125-49E7-9ED1-7587DDC528FE}"/>
    <dgm:cxn modelId="{CEB0A2B6-3645-4689-9D5D-A4346710D34B}" type="presOf" srcId="{AEA36A50-475E-4162-94B1-180AF22D702E}" destId="{AAF14464-C33D-4AC5-8687-7BD628EA5141}" srcOrd="0" destOrd="0" presId="urn:microsoft.com/office/officeart/2018/2/layout/IconLabelList"/>
    <dgm:cxn modelId="{28D696EA-C2F6-4F64-843F-9ADC643272CE}" type="presOf" srcId="{FD27120C-7CED-4AD3-8124-7960488E9EF4}" destId="{DAC44791-DC0B-403E-B861-0AC4ABF8DD91}" srcOrd="0" destOrd="0" presId="urn:microsoft.com/office/officeart/2018/2/layout/IconLabelList"/>
    <dgm:cxn modelId="{89505FF8-46BB-4FC4-A687-6C00F965638F}" type="presOf" srcId="{7A309E22-E682-41C1-833F-8B32B0458C1C}" destId="{F745BA4C-E10C-41F7-B99C-9595E9141A34}" srcOrd="0" destOrd="0" presId="urn:microsoft.com/office/officeart/2018/2/layout/IconLabelList"/>
    <dgm:cxn modelId="{B3BE4A4C-7B06-4074-899E-531EC5FABD08}" type="presParOf" srcId="{F745BA4C-E10C-41F7-B99C-9595E9141A34}" destId="{1667D5D0-00D9-4FD5-A463-65B18B349CF9}" srcOrd="0" destOrd="0" presId="urn:microsoft.com/office/officeart/2018/2/layout/IconLabelList"/>
    <dgm:cxn modelId="{6858D4D5-ADE0-43C2-9425-245FD0A9C9C3}" type="presParOf" srcId="{1667D5D0-00D9-4FD5-A463-65B18B349CF9}" destId="{833A1E46-F853-4DB1-9079-4AFA199BD967}" srcOrd="0" destOrd="0" presId="urn:microsoft.com/office/officeart/2018/2/layout/IconLabelList"/>
    <dgm:cxn modelId="{C38B4CA6-27AB-4F85-B336-E2B258B72AB5}" type="presParOf" srcId="{1667D5D0-00D9-4FD5-A463-65B18B349CF9}" destId="{D4BC5BDF-8EE7-4A60-BE41-118D9BBC3538}" srcOrd="1" destOrd="0" presId="urn:microsoft.com/office/officeart/2018/2/layout/IconLabelList"/>
    <dgm:cxn modelId="{5688D684-2362-44E4-B6AD-5D6B7C8EB820}" type="presParOf" srcId="{1667D5D0-00D9-4FD5-A463-65B18B349CF9}" destId="{AAF14464-C33D-4AC5-8687-7BD628EA5141}" srcOrd="2" destOrd="0" presId="urn:microsoft.com/office/officeart/2018/2/layout/IconLabelList"/>
    <dgm:cxn modelId="{136755F1-5C62-4C51-BC3E-C43A2DC8DECE}" type="presParOf" srcId="{F745BA4C-E10C-41F7-B99C-9595E9141A34}" destId="{D5201ECA-8379-4DB8-8E03-1BAB2E6A532E}" srcOrd="1" destOrd="0" presId="urn:microsoft.com/office/officeart/2018/2/layout/IconLabelList"/>
    <dgm:cxn modelId="{47F3CF8F-8C2E-4F79-8922-F8AC7A02F522}" type="presParOf" srcId="{F745BA4C-E10C-41F7-B99C-9595E9141A34}" destId="{449E4B38-54C5-4DE8-88AA-7F85FFDDF168}" srcOrd="2" destOrd="0" presId="urn:microsoft.com/office/officeart/2018/2/layout/IconLabelList"/>
    <dgm:cxn modelId="{809EDBBE-F3E0-42DF-82B9-FBCE8D1485BF}" type="presParOf" srcId="{449E4B38-54C5-4DE8-88AA-7F85FFDDF168}" destId="{429403C0-C39C-42A4-958D-FFDEE784D0E1}" srcOrd="0" destOrd="0" presId="urn:microsoft.com/office/officeart/2018/2/layout/IconLabelList"/>
    <dgm:cxn modelId="{2095DC42-7F90-489D-98CE-447488039D35}" type="presParOf" srcId="{449E4B38-54C5-4DE8-88AA-7F85FFDDF168}" destId="{628D23BF-4AC3-494A-8DD1-ED49BC981E32}" srcOrd="1" destOrd="0" presId="urn:microsoft.com/office/officeart/2018/2/layout/IconLabelList"/>
    <dgm:cxn modelId="{E2FDF2C9-18DA-4519-BADC-D84510BDAA30}" type="presParOf" srcId="{449E4B38-54C5-4DE8-88AA-7F85FFDDF168}" destId="{B096D742-EA39-4EEE-87F0-FEF1BE4ECA10}" srcOrd="2" destOrd="0" presId="urn:microsoft.com/office/officeart/2018/2/layout/IconLabelList"/>
    <dgm:cxn modelId="{70FC9A90-DC51-4B29-A9B9-2EA6F03B583F}" type="presParOf" srcId="{F745BA4C-E10C-41F7-B99C-9595E9141A34}" destId="{020B169C-7F60-4201-93EF-388408A1A495}" srcOrd="3" destOrd="0" presId="urn:microsoft.com/office/officeart/2018/2/layout/IconLabelList"/>
    <dgm:cxn modelId="{26A3290E-7A8D-4C4B-A423-E1AFA3001329}" type="presParOf" srcId="{F745BA4C-E10C-41F7-B99C-9595E9141A34}" destId="{0124DCA9-DA6A-4B26-8DAE-0504D5F242EE}" srcOrd="4" destOrd="0" presId="urn:microsoft.com/office/officeart/2018/2/layout/IconLabelList"/>
    <dgm:cxn modelId="{56685EBD-36FD-48B1-8479-33461EFA3326}" type="presParOf" srcId="{0124DCA9-DA6A-4B26-8DAE-0504D5F242EE}" destId="{76B458F3-BD51-460E-B68E-AD2270DA1C7C}" srcOrd="0" destOrd="0" presId="urn:microsoft.com/office/officeart/2018/2/layout/IconLabelList"/>
    <dgm:cxn modelId="{3CE11209-1ACA-41CC-AD27-D91BB59ABCA8}" type="presParOf" srcId="{0124DCA9-DA6A-4B26-8DAE-0504D5F242EE}" destId="{38788E2D-A1EC-49A1-ADAF-FA97AF6B693D}" srcOrd="1" destOrd="0" presId="urn:microsoft.com/office/officeart/2018/2/layout/IconLabelList"/>
    <dgm:cxn modelId="{83681BCB-DBC0-4D15-964A-6D4D99792582}" type="presParOf" srcId="{0124DCA9-DA6A-4B26-8DAE-0504D5F242EE}" destId="{DAC44791-DC0B-403E-B861-0AC4ABF8DD9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6F34-32A8-42E6-B457-0C305818EC65}">
      <dsp:nvSpPr>
        <dsp:cNvPr id="0" name=""/>
        <dsp:cNvSpPr/>
      </dsp:nvSpPr>
      <dsp:spPr>
        <a:xfrm>
          <a:off x="0" y="9472"/>
          <a:ext cx="6290226" cy="2676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Commonly in large complex organizations, deployment times can take months. This can be due to long test and production environment lead times or multiple required approval processes.</a:t>
          </a:r>
        </a:p>
      </dsp:txBody>
      <dsp:txXfrm>
        <a:off x="130678" y="140150"/>
        <a:ext cx="6028870" cy="2415604"/>
      </dsp:txXfrm>
    </dsp:sp>
    <dsp:sp modelId="{72E6B7AA-487D-4DB8-80FE-EFB4BCE4D05B}">
      <dsp:nvSpPr>
        <dsp:cNvPr id="0" name=""/>
        <dsp:cNvSpPr/>
      </dsp:nvSpPr>
      <dsp:spPr>
        <a:xfrm>
          <a:off x="0" y="2761312"/>
          <a:ext cx="6290226" cy="2676960"/>
        </a:xfrm>
        <a:prstGeom prst="roundRect">
          <a:avLst/>
        </a:prstGeom>
        <a:solidFill>
          <a:schemeClr val="accent2">
            <a:hueOff val="-1844266"/>
            <a:satOff val="10562"/>
            <a:lumOff val="431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Long lead times could end up with none of the different parts working together, which can cause extra time needed to fix this issues and discover the source of the problem</a:t>
          </a:r>
        </a:p>
      </dsp:txBody>
      <dsp:txXfrm>
        <a:off x="130678" y="2891990"/>
        <a:ext cx="6028870" cy="2415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76AE2-B1FE-490C-A15C-E464AA60BAF1}">
      <dsp:nvSpPr>
        <dsp:cNvPr id="0" name=""/>
        <dsp:cNvSpPr/>
      </dsp:nvSpPr>
      <dsp:spPr>
        <a:xfrm>
          <a:off x="264008" y="1330769"/>
          <a:ext cx="1362585" cy="13625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289C34-9027-4ED3-9765-46FE1B53EE6E}">
      <dsp:nvSpPr>
        <dsp:cNvPr id="0" name=""/>
        <dsp:cNvSpPr/>
      </dsp:nvSpPr>
      <dsp:spPr>
        <a:xfrm>
          <a:off x="550151" y="1616912"/>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617B4D-3CE8-4E35-A00F-733DDEA04E9B}">
      <dsp:nvSpPr>
        <dsp:cNvPr id="0" name=""/>
        <dsp:cNvSpPr/>
      </dsp:nvSpPr>
      <dsp:spPr>
        <a:xfrm>
          <a:off x="1918575" y="1330769"/>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Ideally, developers should receive prompt and constant feedback on their work, allowing them to quickly implement and integrate it into the production environment</a:t>
          </a:r>
        </a:p>
      </dsp:txBody>
      <dsp:txXfrm>
        <a:off x="1918575" y="1330769"/>
        <a:ext cx="3211807" cy="1362585"/>
      </dsp:txXfrm>
    </dsp:sp>
    <dsp:sp modelId="{B2CB0569-F5DC-47B6-8075-54EBFBA40FA4}">
      <dsp:nvSpPr>
        <dsp:cNvPr id="0" name=""/>
        <dsp:cNvSpPr/>
      </dsp:nvSpPr>
      <dsp:spPr>
        <a:xfrm>
          <a:off x="5690016" y="1330769"/>
          <a:ext cx="1362585" cy="136258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0704EE-8290-442D-9D57-F2D06A795C10}">
      <dsp:nvSpPr>
        <dsp:cNvPr id="0" name=""/>
        <dsp:cNvSpPr/>
      </dsp:nvSpPr>
      <dsp:spPr>
        <a:xfrm>
          <a:off x="5976159" y="1616912"/>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94316A-657C-4E6F-8CD2-67D240A95954}">
      <dsp:nvSpPr>
        <dsp:cNvPr id="0" name=""/>
        <dsp:cNvSpPr/>
      </dsp:nvSpPr>
      <dsp:spPr>
        <a:xfrm>
          <a:off x="7344584" y="1330769"/>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This can be done by continuously checking any small changes being made so that issues can be easily targeted and resolved</a:t>
          </a:r>
        </a:p>
      </dsp:txBody>
      <dsp:txXfrm>
        <a:off x="7344584" y="1330769"/>
        <a:ext cx="3211807" cy="13625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A251D-ACE0-4685-9B86-9FD7017320D3}">
      <dsp:nvSpPr>
        <dsp:cNvPr id="0" name=""/>
        <dsp:cNvSpPr/>
      </dsp:nvSpPr>
      <dsp:spPr>
        <a:xfrm>
          <a:off x="0" y="0"/>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47D0C-706E-4BF2-8DCF-3E02CDBB677F}">
      <dsp:nvSpPr>
        <dsp:cNvPr id="0" name=""/>
        <dsp:cNvSpPr/>
      </dsp:nvSpPr>
      <dsp:spPr>
        <a:xfrm>
          <a:off x="0" y="0"/>
          <a:ext cx="10820400" cy="10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Value stream management can better the communication stream from customer to company, giving better results that more closely resemble the customers requests</a:t>
          </a:r>
        </a:p>
      </dsp:txBody>
      <dsp:txXfrm>
        <a:off x="0" y="0"/>
        <a:ext cx="10820400" cy="1006031"/>
      </dsp:txXfrm>
    </dsp:sp>
    <dsp:sp modelId="{4FAB757C-1A49-43F9-8DBF-C6B287BDE52A}">
      <dsp:nvSpPr>
        <dsp:cNvPr id="0" name=""/>
        <dsp:cNvSpPr/>
      </dsp:nvSpPr>
      <dsp:spPr>
        <a:xfrm>
          <a:off x="0" y="1006031"/>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2BDF13-2F0A-4E70-A92E-21CD24887272}">
      <dsp:nvSpPr>
        <dsp:cNvPr id="0" name=""/>
        <dsp:cNvSpPr/>
      </dsp:nvSpPr>
      <dsp:spPr>
        <a:xfrm>
          <a:off x="0" y="1006031"/>
          <a:ext cx="10820400" cy="10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Helps give quicker response times to customers as well as feedback to developers</a:t>
          </a:r>
        </a:p>
      </dsp:txBody>
      <dsp:txXfrm>
        <a:off x="0" y="1006031"/>
        <a:ext cx="10820400" cy="1006031"/>
      </dsp:txXfrm>
    </dsp:sp>
    <dsp:sp modelId="{C0CC6E04-9011-418E-95BE-11DD12BCF049}">
      <dsp:nvSpPr>
        <dsp:cNvPr id="0" name=""/>
        <dsp:cNvSpPr/>
      </dsp:nvSpPr>
      <dsp:spPr>
        <a:xfrm>
          <a:off x="0" y="2012062"/>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F21D78-AFE2-417F-9511-2C8586FFB07C}">
      <dsp:nvSpPr>
        <dsp:cNvPr id="0" name=""/>
        <dsp:cNvSpPr/>
      </dsp:nvSpPr>
      <dsp:spPr>
        <a:xfrm>
          <a:off x="0" y="2012062"/>
          <a:ext cx="10820400" cy="10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Pushing practicing Agile in the best way possible, better software is created</a:t>
          </a:r>
        </a:p>
      </dsp:txBody>
      <dsp:txXfrm>
        <a:off x="0" y="2012062"/>
        <a:ext cx="10820400" cy="1006031"/>
      </dsp:txXfrm>
    </dsp:sp>
    <dsp:sp modelId="{F3B3220E-9BA6-44EA-960E-D6F13CF88FF4}">
      <dsp:nvSpPr>
        <dsp:cNvPr id="0" name=""/>
        <dsp:cNvSpPr/>
      </dsp:nvSpPr>
      <dsp:spPr>
        <a:xfrm>
          <a:off x="0" y="3018093"/>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021457-E0A6-4BA4-83C7-AAA3D2573531}">
      <dsp:nvSpPr>
        <dsp:cNvPr id="0" name=""/>
        <dsp:cNvSpPr/>
      </dsp:nvSpPr>
      <dsp:spPr>
        <a:xfrm>
          <a:off x="0" y="3018093"/>
          <a:ext cx="10820400" cy="1006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Better focus on customers needs and delivering for the highest satisfaction rate possible</a:t>
          </a:r>
        </a:p>
      </dsp:txBody>
      <dsp:txXfrm>
        <a:off x="0" y="3018093"/>
        <a:ext cx="10820400" cy="10060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7474F-AEDA-402B-9611-C128487BF6B1}">
      <dsp:nvSpPr>
        <dsp:cNvPr id="0" name=""/>
        <dsp:cNvSpPr/>
      </dsp:nvSpPr>
      <dsp:spPr>
        <a:xfrm>
          <a:off x="264008" y="102390"/>
          <a:ext cx="1362585" cy="13625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4A455-C8EF-4B2E-94A5-9356D1FD515B}">
      <dsp:nvSpPr>
        <dsp:cNvPr id="0" name=""/>
        <dsp:cNvSpPr/>
      </dsp:nvSpPr>
      <dsp:spPr>
        <a:xfrm>
          <a:off x="550151" y="388533"/>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364B8F-6DF2-48CB-9140-6C3394B9B2F2}">
      <dsp:nvSpPr>
        <dsp:cNvPr id="0" name=""/>
        <dsp:cNvSpPr/>
      </dsp:nvSpPr>
      <dsp:spPr>
        <a:xfrm>
          <a:off x="1918575" y="102390"/>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Link every team and person across the company for maximum collaboration efforts</a:t>
          </a:r>
        </a:p>
      </dsp:txBody>
      <dsp:txXfrm>
        <a:off x="1918575" y="102390"/>
        <a:ext cx="3211807" cy="1362585"/>
      </dsp:txXfrm>
    </dsp:sp>
    <dsp:sp modelId="{AE7379A5-0DCE-46AC-B582-A2C624ED97B0}">
      <dsp:nvSpPr>
        <dsp:cNvPr id="0" name=""/>
        <dsp:cNvSpPr/>
      </dsp:nvSpPr>
      <dsp:spPr>
        <a:xfrm>
          <a:off x="5690016" y="102390"/>
          <a:ext cx="1362585" cy="13625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019F5-8185-4C30-BE7B-98FAED05A811}">
      <dsp:nvSpPr>
        <dsp:cNvPr id="0" name=""/>
        <dsp:cNvSpPr/>
      </dsp:nvSpPr>
      <dsp:spPr>
        <a:xfrm>
          <a:off x="5976159" y="388533"/>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0FF9F5-A749-4B14-BB2F-B9164B24354D}">
      <dsp:nvSpPr>
        <dsp:cNvPr id="0" name=""/>
        <dsp:cNvSpPr/>
      </dsp:nvSpPr>
      <dsp:spPr>
        <a:xfrm>
          <a:off x="7344584" y="102390"/>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Continuously reinforce Agile best practices</a:t>
          </a:r>
        </a:p>
      </dsp:txBody>
      <dsp:txXfrm>
        <a:off x="7344584" y="102390"/>
        <a:ext cx="3211807" cy="1362585"/>
      </dsp:txXfrm>
    </dsp:sp>
    <dsp:sp modelId="{C6ED64DE-66F1-44BC-92BA-57230D3EF713}">
      <dsp:nvSpPr>
        <dsp:cNvPr id="0" name=""/>
        <dsp:cNvSpPr/>
      </dsp:nvSpPr>
      <dsp:spPr>
        <a:xfrm>
          <a:off x="264008" y="2065086"/>
          <a:ext cx="1362585" cy="13625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CA2CE3-7316-4C02-8E2C-79ED377D0BF5}">
      <dsp:nvSpPr>
        <dsp:cNvPr id="0" name=""/>
        <dsp:cNvSpPr/>
      </dsp:nvSpPr>
      <dsp:spPr>
        <a:xfrm>
          <a:off x="550151" y="2351229"/>
          <a:ext cx="790299" cy="7902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BDBF00-4EB6-4D0E-B60E-7AB6BBE5CACB}">
      <dsp:nvSpPr>
        <dsp:cNvPr id="0" name=""/>
        <dsp:cNvSpPr/>
      </dsp:nvSpPr>
      <dsp:spPr>
        <a:xfrm>
          <a:off x="1918575" y="206508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Provide tools for all teams at all levels</a:t>
          </a:r>
        </a:p>
      </dsp:txBody>
      <dsp:txXfrm>
        <a:off x="1918575" y="2065086"/>
        <a:ext cx="3211807" cy="1362585"/>
      </dsp:txXfrm>
    </dsp:sp>
    <dsp:sp modelId="{F9C9170C-92FC-4944-8B87-C994FF49A8BC}">
      <dsp:nvSpPr>
        <dsp:cNvPr id="0" name=""/>
        <dsp:cNvSpPr/>
      </dsp:nvSpPr>
      <dsp:spPr>
        <a:xfrm>
          <a:off x="5690016" y="2065086"/>
          <a:ext cx="1362585" cy="13625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DDB350-C7DE-4A3B-87C6-C7BECD60903E}">
      <dsp:nvSpPr>
        <dsp:cNvPr id="0" name=""/>
        <dsp:cNvSpPr/>
      </dsp:nvSpPr>
      <dsp:spPr>
        <a:xfrm>
          <a:off x="5976159" y="2351229"/>
          <a:ext cx="790299" cy="7902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A9A937-CCAB-4593-8A2A-2756CB348A7F}">
      <dsp:nvSpPr>
        <dsp:cNvPr id="0" name=""/>
        <dsp:cNvSpPr/>
      </dsp:nvSpPr>
      <dsp:spPr>
        <a:xfrm>
          <a:off x="7344584" y="206508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Create a team environment of continuous improvement and shorter wait periods for receiving feedback</a:t>
          </a:r>
        </a:p>
      </dsp:txBody>
      <dsp:txXfrm>
        <a:off x="7344584" y="2065086"/>
        <a:ext cx="3211807" cy="13625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A1E46-F853-4DB1-9079-4AFA199BD967}">
      <dsp:nvSpPr>
        <dsp:cNvPr id="0" name=""/>
        <dsp:cNvSpPr/>
      </dsp:nvSpPr>
      <dsp:spPr>
        <a:xfrm>
          <a:off x="916987" y="738950"/>
          <a:ext cx="1444246" cy="1444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F14464-C33D-4AC5-8687-7BD628EA5141}">
      <dsp:nvSpPr>
        <dsp:cNvPr id="0" name=""/>
        <dsp:cNvSpPr/>
      </dsp:nvSpPr>
      <dsp:spPr>
        <a:xfrm>
          <a:off x="34392" y="2565174"/>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Value realization occurs when customers experience the value that they were promised from the start</a:t>
          </a:r>
        </a:p>
      </dsp:txBody>
      <dsp:txXfrm>
        <a:off x="34392" y="2565174"/>
        <a:ext cx="3209437" cy="720000"/>
      </dsp:txXfrm>
    </dsp:sp>
    <dsp:sp modelId="{429403C0-C39C-42A4-958D-FFDEE784D0E1}">
      <dsp:nvSpPr>
        <dsp:cNvPr id="0" name=""/>
        <dsp:cNvSpPr/>
      </dsp:nvSpPr>
      <dsp:spPr>
        <a:xfrm>
          <a:off x="4688076" y="738950"/>
          <a:ext cx="1444246" cy="1444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96D742-EA39-4EEE-87F0-FEF1BE4ECA10}">
      <dsp:nvSpPr>
        <dsp:cNvPr id="0" name=""/>
        <dsp:cNvSpPr/>
      </dsp:nvSpPr>
      <dsp:spPr>
        <a:xfrm>
          <a:off x="3805481" y="2565174"/>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Value realization can help you make sure the right pieces are being worked on and you are delivering the intended outcome to the customer</a:t>
          </a:r>
        </a:p>
      </dsp:txBody>
      <dsp:txXfrm>
        <a:off x="3805481" y="2565174"/>
        <a:ext cx="3209437" cy="720000"/>
      </dsp:txXfrm>
    </dsp:sp>
    <dsp:sp modelId="{76B458F3-BD51-460E-B68E-AD2270DA1C7C}">
      <dsp:nvSpPr>
        <dsp:cNvPr id="0" name=""/>
        <dsp:cNvSpPr/>
      </dsp:nvSpPr>
      <dsp:spPr>
        <a:xfrm>
          <a:off x="8459165" y="738950"/>
          <a:ext cx="1444246" cy="1444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C44791-DC0B-403E-B861-0AC4ABF8DD91}">
      <dsp:nvSpPr>
        <dsp:cNvPr id="0" name=""/>
        <dsp:cNvSpPr/>
      </dsp:nvSpPr>
      <dsp:spPr>
        <a:xfrm>
          <a:off x="7576570" y="2565174"/>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Value stream management can support your company in helping your customers experience value realization and grow your reputation</a:t>
          </a:r>
        </a:p>
      </dsp:txBody>
      <dsp:txXfrm>
        <a:off x="7576570" y="2565174"/>
        <a:ext cx="3209437"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7B89E-0DAD-4971-93A6-A59CAB256016}" type="datetimeFigureOut">
              <a:rPr lang="en-US" smtClean="0"/>
              <a:t>10/24/2024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7E77F-1AC9-4F97-A7EE-D9ECA5EAB110}" type="slidenum">
              <a:rPr lang="en-US" smtClean="0"/>
              <a:t>‹#›</a:t>
            </a:fld>
            <a:endParaRPr lang="en-US"/>
          </a:p>
        </p:txBody>
      </p:sp>
    </p:spTree>
    <p:extLst>
      <p:ext uri="{BB962C8B-B14F-4D97-AF65-F5344CB8AC3E}">
        <p14:creationId xmlns:p14="http://schemas.microsoft.com/office/powerpoint/2010/main" val="230869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B7E77F-1AC9-4F97-A7EE-D9ECA5EAB110}" type="slidenum">
              <a:rPr lang="en-US" smtClean="0"/>
              <a:t>3</a:t>
            </a:fld>
            <a:endParaRPr lang="en-US"/>
          </a:p>
        </p:txBody>
      </p:sp>
    </p:spTree>
    <p:extLst>
      <p:ext uri="{BB962C8B-B14F-4D97-AF65-F5344CB8AC3E}">
        <p14:creationId xmlns:p14="http://schemas.microsoft.com/office/powerpoint/2010/main" val="812925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5409CE3-ED3E-4538-B91C-C694E4725504}" type="datetimeFigureOut">
              <a:rPr lang="en-US" smtClean="0"/>
              <a:t>10/23/2024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271443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09CE3-ED3E-4538-B91C-C694E472550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334800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5409CE3-ED3E-4538-B91C-C694E4725504}" type="datetimeFigureOut">
              <a:rPr lang="en-US" smtClean="0"/>
              <a:t>10/23/2024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2126633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5409CE3-ED3E-4538-B91C-C694E4725504}" type="datetimeFigureOut">
              <a:rPr lang="en-US" smtClean="0"/>
              <a:t>10/23/2024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FE56108-D257-45B3-86D1-6A20E5DB678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564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5409CE3-ED3E-4538-B91C-C694E4725504}" type="datetimeFigureOut">
              <a:rPr lang="en-US" smtClean="0"/>
              <a:t>10/23/2024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308361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409CE3-ED3E-4538-B91C-C694E4725504}"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3722249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409CE3-ED3E-4538-B91C-C694E4725504}"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1602088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09CE3-ED3E-4538-B91C-C694E472550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1320476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5409CE3-ED3E-4538-B91C-C694E4725504}" type="datetimeFigureOut">
              <a:rPr lang="en-US" smtClean="0"/>
              <a:t>10/23/2024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269957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09CE3-ED3E-4538-B91C-C694E472550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365571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5409CE3-ED3E-4538-B91C-C694E4725504}" type="datetimeFigureOut">
              <a:rPr lang="en-US" smtClean="0"/>
              <a:t>10/23/2024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162462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409CE3-ED3E-4538-B91C-C694E472550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206367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409CE3-ED3E-4538-B91C-C694E4725504}"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2199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09CE3-ED3E-4538-B91C-C694E4725504}"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156485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09CE3-ED3E-4538-B91C-C694E4725504}"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35804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09CE3-ED3E-4538-B91C-C694E472550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136881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09CE3-ED3E-4538-B91C-C694E472550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56108-D257-45B3-86D1-6A20E5DB6781}" type="slidenum">
              <a:rPr lang="en-US" smtClean="0"/>
              <a:t>‹#›</a:t>
            </a:fld>
            <a:endParaRPr lang="en-US"/>
          </a:p>
        </p:txBody>
      </p:sp>
    </p:spTree>
    <p:extLst>
      <p:ext uri="{BB962C8B-B14F-4D97-AF65-F5344CB8AC3E}">
        <p14:creationId xmlns:p14="http://schemas.microsoft.com/office/powerpoint/2010/main" val="230138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409CE3-ED3E-4538-B91C-C694E4725504}" type="datetimeFigureOut">
              <a:rPr lang="en-US" smtClean="0"/>
              <a:t>10/23/2024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E56108-D257-45B3-86D1-6A20E5DB6781}" type="slidenum">
              <a:rPr lang="en-US" smtClean="0"/>
              <a:t>‹#›</a:t>
            </a:fld>
            <a:endParaRPr lang="en-US"/>
          </a:p>
        </p:txBody>
      </p:sp>
    </p:spTree>
    <p:extLst>
      <p:ext uri="{BB962C8B-B14F-4D97-AF65-F5344CB8AC3E}">
        <p14:creationId xmlns:p14="http://schemas.microsoft.com/office/powerpoint/2010/main" val="102958939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7C97-A204-45D9-B21B-C4A6C4B4E938}"/>
              </a:ext>
            </a:extLst>
          </p:cNvPr>
          <p:cNvSpPr>
            <a:spLocks noGrp="1"/>
          </p:cNvSpPr>
          <p:nvPr>
            <p:ph type="ctrTitle"/>
          </p:nvPr>
        </p:nvSpPr>
        <p:spPr>
          <a:xfrm>
            <a:off x="612474" y="508958"/>
            <a:ext cx="11317857" cy="3119543"/>
          </a:xfrm>
        </p:spPr>
        <p:txBody>
          <a:bodyPr>
            <a:normAutofit/>
          </a:bodyPr>
          <a:lstStyle/>
          <a:p>
            <a:r>
              <a:rPr lang="en-US" sz="5400" dirty="0"/>
              <a:t>The Technology Value Stream</a:t>
            </a:r>
          </a:p>
        </p:txBody>
      </p:sp>
      <p:sp>
        <p:nvSpPr>
          <p:cNvPr id="3" name="Subtitle 2">
            <a:extLst>
              <a:ext uri="{FF2B5EF4-FFF2-40B4-BE49-F238E27FC236}">
                <a16:creationId xmlns:a16="http://schemas.microsoft.com/office/drawing/2014/main" id="{C9A05AC0-19C2-5ADD-1FC6-1E928F7EA099}"/>
              </a:ext>
            </a:extLst>
          </p:cNvPr>
          <p:cNvSpPr>
            <a:spLocks noGrp="1"/>
          </p:cNvSpPr>
          <p:nvPr>
            <p:ph type="subTitle" idx="1"/>
          </p:nvPr>
        </p:nvSpPr>
        <p:spPr>
          <a:xfrm>
            <a:off x="698740" y="3628501"/>
            <a:ext cx="9448800" cy="685800"/>
          </a:xfrm>
        </p:spPr>
        <p:txBody>
          <a:bodyPr/>
          <a:lstStyle/>
          <a:p>
            <a:r>
              <a:rPr lang="en-US" dirty="0"/>
              <a:t>Mason Buller</a:t>
            </a:r>
          </a:p>
        </p:txBody>
      </p:sp>
    </p:spTree>
    <p:extLst>
      <p:ext uri="{BB962C8B-B14F-4D97-AF65-F5344CB8AC3E}">
        <p14:creationId xmlns:p14="http://schemas.microsoft.com/office/powerpoint/2010/main" val="390047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5984-888B-30E7-E377-4835B98727B5}"/>
              </a:ext>
            </a:extLst>
          </p:cNvPr>
          <p:cNvSpPr>
            <a:spLocks noGrp="1"/>
          </p:cNvSpPr>
          <p:nvPr>
            <p:ph type="title"/>
          </p:nvPr>
        </p:nvSpPr>
        <p:spPr>
          <a:xfrm>
            <a:off x="2895600" y="764373"/>
            <a:ext cx="8610600" cy="1293028"/>
          </a:xfrm>
        </p:spPr>
        <p:txBody>
          <a:bodyPr>
            <a:normAutofit/>
          </a:bodyPr>
          <a:lstStyle/>
          <a:p>
            <a:r>
              <a:rPr lang="en-US"/>
              <a:t>What is value stream management?</a:t>
            </a:r>
            <a:endParaRPr lang="en-US" dirty="0"/>
          </a:p>
        </p:txBody>
      </p:sp>
      <p:pic>
        <p:nvPicPr>
          <p:cNvPr id="7" name="Graphic 6" descr="Business Growth">
            <a:extLst>
              <a:ext uri="{FF2B5EF4-FFF2-40B4-BE49-F238E27FC236}">
                <a16:creationId xmlns:a16="http://schemas.microsoft.com/office/drawing/2014/main" id="{97BCC23E-05B6-CF75-5025-6779B3DE4E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0937" y="2501159"/>
            <a:ext cx="3410926" cy="3410926"/>
          </a:xfrm>
          <a:prstGeom prst="rect">
            <a:avLst/>
          </a:prstGeom>
        </p:spPr>
      </p:pic>
      <p:sp>
        <p:nvSpPr>
          <p:cNvPr id="23" name="Content Placeholder 2">
            <a:extLst>
              <a:ext uri="{FF2B5EF4-FFF2-40B4-BE49-F238E27FC236}">
                <a16:creationId xmlns:a16="http://schemas.microsoft.com/office/drawing/2014/main" id="{9EDA87A4-059C-9FE9-4CCC-1AC563F41302}"/>
              </a:ext>
            </a:extLst>
          </p:cNvPr>
          <p:cNvSpPr>
            <a:spLocks noGrp="1"/>
          </p:cNvSpPr>
          <p:nvPr>
            <p:ph idx="1"/>
          </p:nvPr>
        </p:nvSpPr>
        <p:spPr>
          <a:xfrm>
            <a:off x="5689600" y="2194560"/>
            <a:ext cx="5816600" cy="4024125"/>
          </a:xfrm>
        </p:spPr>
        <p:txBody>
          <a:bodyPr>
            <a:normAutofit/>
          </a:bodyPr>
          <a:lstStyle/>
          <a:p>
            <a:r>
              <a:rPr lang="en-US" sz="1700"/>
              <a:t>Value stream management is a set of practices that can improve the way teams deliver high quality customer experiences</a:t>
            </a:r>
          </a:p>
          <a:p>
            <a:r>
              <a:rPr lang="en-US" sz="1700"/>
              <a:t>The time that it takes for a company to produce a customer's request could have a large impact on their overall success</a:t>
            </a:r>
          </a:p>
          <a:p>
            <a:r>
              <a:rPr lang="en-US" sz="1700"/>
              <a:t>Value stream management provides:</a:t>
            </a:r>
          </a:p>
          <a:p>
            <a:pPr lvl="1"/>
            <a:r>
              <a:rPr lang="en-US" sz="1700"/>
              <a:t>Faster delivery of products focused on customer values</a:t>
            </a:r>
          </a:p>
          <a:p>
            <a:pPr lvl="1"/>
            <a:r>
              <a:rPr lang="en-US" sz="1700"/>
              <a:t>Improved customer experiences and reviews</a:t>
            </a:r>
          </a:p>
          <a:p>
            <a:pPr lvl="1"/>
            <a:r>
              <a:rPr lang="en-US" sz="1700"/>
              <a:t>Improved employee engagement</a:t>
            </a:r>
          </a:p>
          <a:p>
            <a:pPr lvl="1"/>
            <a:endParaRPr lang="en-US" sz="1700"/>
          </a:p>
        </p:txBody>
      </p:sp>
    </p:spTree>
    <p:extLst>
      <p:ext uri="{BB962C8B-B14F-4D97-AF65-F5344CB8AC3E}">
        <p14:creationId xmlns:p14="http://schemas.microsoft.com/office/powerpoint/2010/main" val="1565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10A8-09F4-6123-41FE-150F0D8FE373}"/>
              </a:ext>
            </a:extLst>
          </p:cNvPr>
          <p:cNvSpPr>
            <a:spLocks noGrp="1"/>
          </p:cNvSpPr>
          <p:nvPr>
            <p:ph type="title"/>
          </p:nvPr>
        </p:nvSpPr>
        <p:spPr>
          <a:xfrm>
            <a:off x="3066047" y="651347"/>
            <a:ext cx="8610600" cy="1293028"/>
          </a:xfrm>
        </p:spPr>
        <p:txBody>
          <a:bodyPr/>
          <a:lstStyle/>
          <a:p>
            <a:r>
              <a:rPr lang="en-US" dirty="0"/>
              <a:t>Lead time vs processing time</a:t>
            </a:r>
          </a:p>
        </p:txBody>
      </p:sp>
      <p:sp>
        <p:nvSpPr>
          <p:cNvPr id="3" name="Content Placeholder 2">
            <a:extLst>
              <a:ext uri="{FF2B5EF4-FFF2-40B4-BE49-F238E27FC236}">
                <a16:creationId xmlns:a16="http://schemas.microsoft.com/office/drawing/2014/main" id="{3B30ACFA-1A19-F153-E5A0-529775B1455E}"/>
              </a:ext>
            </a:extLst>
          </p:cNvPr>
          <p:cNvSpPr>
            <a:spLocks noGrp="1"/>
          </p:cNvSpPr>
          <p:nvPr>
            <p:ph idx="1"/>
          </p:nvPr>
        </p:nvSpPr>
        <p:spPr>
          <a:xfrm>
            <a:off x="579521" y="2182528"/>
            <a:ext cx="4632158" cy="4024125"/>
          </a:xfrm>
        </p:spPr>
        <p:txBody>
          <a:bodyPr/>
          <a:lstStyle/>
          <a:p>
            <a:r>
              <a:rPr lang="en-US" dirty="0"/>
              <a:t>Lead time is commonly used to measure performance in value streams</a:t>
            </a:r>
          </a:p>
          <a:p>
            <a:r>
              <a:rPr lang="en-US" dirty="0"/>
              <a:t>Covers time where the ticket is created, the work is started, and the work is completed</a:t>
            </a:r>
          </a:p>
          <a:p>
            <a:r>
              <a:rPr lang="en-US" dirty="0"/>
              <a:t>Process improvement is more focused in lead time</a:t>
            </a:r>
          </a:p>
        </p:txBody>
      </p:sp>
      <p:sp>
        <p:nvSpPr>
          <p:cNvPr id="4" name="Content Placeholder 2">
            <a:extLst>
              <a:ext uri="{FF2B5EF4-FFF2-40B4-BE49-F238E27FC236}">
                <a16:creationId xmlns:a16="http://schemas.microsoft.com/office/drawing/2014/main" id="{F9BE5C65-76D8-713F-00D5-0B393C2E44BE}"/>
              </a:ext>
            </a:extLst>
          </p:cNvPr>
          <p:cNvSpPr txBox="1">
            <a:spLocks/>
          </p:cNvSpPr>
          <p:nvPr/>
        </p:nvSpPr>
        <p:spPr>
          <a:xfrm>
            <a:off x="6096000" y="2182528"/>
            <a:ext cx="4632158"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Processing time is also used to measure performance in value streams</a:t>
            </a:r>
          </a:p>
          <a:p>
            <a:r>
              <a:rPr lang="en-US" dirty="0"/>
              <a:t>Covers time from when the work is started to when the work is ended</a:t>
            </a:r>
          </a:p>
          <a:p>
            <a:r>
              <a:rPr lang="en-US" dirty="0"/>
              <a:t>Focuses on the project development</a:t>
            </a:r>
          </a:p>
          <a:p>
            <a:pPr marL="0" indent="0">
              <a:buNone/>
            </a:pPr>
            <a:endParaRPr lang="en-US" dirty="0"/>
          </a:p>
          <a:p>
            <a:endParaRPr lang="en-US" dirty="0"/>
          </a:p>
        </p:txBody>
      </p:sp>
    </p:spTree>
    <p:extLst>
      <p:ext uri="{BB962C8B-B14F-4D97-AF65-F5344CB8AC3E}">
        <p14:creationId xmlns:p14="http://schemas.microsoft.com/office/powerpoint/2010/main" val="143912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ounded Rectangle 14">
            <a:extLst>
              <a:ext uri="{FF2B5EF4-FFF2-40B4-BE49-F238E27FC236}">
                <a16:creationId xmlns:a16="http://schemas.microsoft.com/office/drawing/2014/main" id="{AD435D65-E643-4035-87B7-B9A118984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8E1E3C-F8D2-4308-8393-52DAD3872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B6081D4-5F83-4C05-AFFE-1395456D38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74" r="61801"/>
          <a:stretch/>
        </p:blipFill>
        <p:spPr>
          <a:xfrm>
            <a:off x="0" y="0"/>
            <a:ext cx="4636008" cy="1441450"/>
          </a:xfrm>
          <a:prstGeom prst="rect">
            <a:avLst/>
          </a:prstGeom>
        </p:spPr>
      </p:pic>
      <p:pic>
        <p:nvPicPr>
          <p:cNvPr id="25" name="Picture 24">
            <a:extLst>
              <a:ext uri="{FF2B5EF4-FFF2-40B4-BE49-F238E27FC236}">
                <a16:creationId xmlns:a16="http://schemas.microsoft.com/office/drawing/2014/main" id="{29A9CE89-5BEA-4699-AEAA-51CEC2198E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D6E9437-B9DA-202B-A225-6AE4F7F27BBD}"/>
              </a:ext>
            </a:extLst>
          </p:cNvPr>
          <p:cNvSpPr>
            <a:spLocks noGrp="1"/>
          </p:cNvSpPr>
          <p:nvPr>
            <p:ph type="title"/>
          </p:nvPr>
        </p:nvSpPr>
        <p:spPr>
          <a:xfrm>
            <a:off x="685800" y="1066163"/>
            <a:ext cx="3306744" cy="5148371"/>
          </a:xfrm>
        </p:spPr>
        <p:txBody>
          <a:bodyPr>
            <a:normAutofit/>
          </a:bodyPr>
          <a:lstStyle/>
          <a:p>
            <a:r>
              <a:rPr lang="en-US">
                <a:solidFill>
                  <a:schemeClr val="bg1"/>
                </a:solidFill>
              </a:rPr>
              <a:t>Lead times requiring months</a:t>
            </a:r>
          </a:p>
        </p:txBody>
      </p:sp>
      <p:graphicFrame>
        <p:nvGraphicFramePr>
          <p:cNvPr id="26" name="Content Placeholder 2">
            <a:extLst>
              <a:ext uri="{FF2B5EF4-FFF2-40B4-BE49-F238E27FC236}">
                <a16:creationId xmlns:a16="http://schemas.microsoft.com/office/drawing/2014/main" id="{862FE58F-7696-D81E-63F8-B20D3B75468E}"/>
              </a:ext>
            </a:extLst>
          </p:cNvPr>
          <p:cNvGraphicFramePr>
            <a:graphicFrameLocks noGrp="1"/>
          </p:cNvGraphicFramePr>
          <p:nvPr>
            <p:ph idx="1"/>
            <p:extLst>
              <p:ext uri="{D42A27DB-BD31-4B8C-83A1-F6EECF244321}">
                <p14:modId xmlns:p14="http://schemas.microsoft.com/office/powerpoint/2010/main" val="3943325212"/>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334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20B5-2513-1BDD-AD5C-BD65A3BB562E}"/>
              </a:ext>
            </a:extLst>
          </p:cNvPr>
          <p:cNvSpPr>
            <a:spLocks noGrp="1"/>
          </p:cNvSpPr>
          <p:nvPr>
            <p:ph type="title"/>
          </p:nvPr>
        </p:nvSpPr>
        <p:spPr/>
        <p:txBody>
          <a:bodyPr/>
          <a:lstStyle/>
          <a:p>
            <a:r>
              <a:rPr lang="en-US"/>
              <a:t>Lead times requiring minutes</a:t>
            </a:r>
            <a:endParaRPr lang="en-US" dirty="0"/>
          </a:p>
        </p:txBody>
      </p:sp>
      <p:graphicFrame>
        <p:nvGraphicFramePr>
          <p:cNvPr id="16" name="Content Placeholder 2">
            <a:extLst>
              <a:ext uri="{FF2B5EF4-FFF2-40B4-BE49-F238E27FC236}">
                <a16:creationId xmlns:a16="http://schemas.microsoft.com/office/drawing/2014/main" id="{DDE49E38-649D-1892-70C6-9BAD0F393DA8}"/>
              </a:ext>
            </a:extLst>
          </p:cNvPr>
          <p:cNvGraphicFramePr>
            <a:graphicFrameLocks noGrp="1"/>
          </p:cNvGraphicFramePr>
          <p:nvPr>
            <p:ph idx="1"/>
          </p:nvPr>
        </p:nvGraphicFramePr>
        <p:xfrm>
          <a:off x="685800" y="2447223"/>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502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B3B8-BFB5-5AB3-CE9A-49C3BC4F0E76}"/>
              </a:ext>
            </a:extLst>
          </p:cNvPr>
          <p:cNvSpPr>
            <a:spLocks noGrp="1"/>
          </p:cNvSpPr>
          <p:nvPr>
            <p:ph type="title"/>
          </p:nvPr>
        </p:nvSpPr>
        <p:spPr/>
        <p:txBody>
          <a:bodyPr/>
          <a:lstStyle/>
          <a:p>
            <a:r>
              <a:rPr lang="en-US"/>
              <a:t>What is the purpose of value stream management?</a:t>
            </a:r>
            <a:endParaRPr lang="en-US" dirty="0"/>
          </a:p>
        </p:txBody>
      </p:sp>
      <p:graphicFrame>
        <p:nvGraphicFramePr>
          <p:cNvPr id="21" name="Content Placeholder 2">
            <a:extLst>
              <a:ext uri="{FF2B5EF4-FFF2-40B4-BE49-F238E27FC236}">
                <a16:creationId xmlns:a16="http://schemas.microsoft.com/office/drawing/2014/main" id="{B8E3F7B6-1FB7-5A1D-FA70-AE6D9E9A6EB6}"/>
              </a:ext>
            </a:extLst>
          </p:cNvPr>
          <p:cNvGraphicFramePr>
            <a:graphicFrameLocks noGrp="1"/>
          </p:cNvGraphicFramePr>
          <p:nvPr>
            <p:ph idx="1"/>
          </p:nvPr>
        </p:nvGraphicFramePr>
        <p:xfrm>
          <a:off x="685800" y="2519413"/>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77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320D-AE1C-E999-5772-EF7DE5C64A7E}"/>
              </a:ext>
            </a:extLst>
          </p:cNvPr>
          <p:cNvSpPr>
            <a:spLocks noGrp="1"/>
          </p:cNvSpPr>
          <p:nvPr>
            <p:ph type="title"/>
          </p:nvPr>
        </p:nvSpPr>
        <p:spPr>
          <a:xfrm>
            <a:off x="2895600" y="764373"/>
            <a:ext cx="8610600" cy="1293028"/>
          </a:xfrm>
        </p:spPr>
        <p:txBody>
          <a:bodyPr>
            <a:normAutofit/>
          </a:bodyPr>
          <a:lstStyle/>
          <a:p>
            <a:r>
              <a:rPr lang="en-US" dirty="0"/>
              <a:t>How can I integrate value stream management?</a:t>
            </a:r>
          </a:p>
        </p:txBody>
      </p:sp>
      <p:graphicFrame>
        <p:nvGraphicFramePr>
          <p:cNvPr id="5" name="Content Placeholder 2">
            <a:extLst>
              <a:ext uri="{FF2B5EF4-FFF2-40B4-BE49-F238E27FC236}">
                <a16:creationId xmlns:a16="http://schemas.microsoft.com/office/drawing/2014/main" id="{27FF6E0F-A667-1E8C-CE65-1C305E212B5D}"/>
              </a:ext>
            </a:extLst>
          </p:cNvPr>
          <p:cNvGraphicFramePr>
            <a:graphicFrameLocks noGrp="1"/>
          </p:cNvGraphicFramePr>
          <p:nvPr>
            <p:ph idx="1"/>
            <p:extLst>
              <p:ext uri="{D42A27DB-BD31-4B8C-83A1-F6EECF244321}">
                <p14:modId xmlns:p14="http://schemas.microsoft.com/office/powerpoint/2010/main" val="113359815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01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FFC6-16AB-D78D-67EB-06434CEDB5D2}"/>
              </a:ext>
            </a:extLst>
          </p:cNvPr>
          <p:cNvSpPr>
            <a:spLocks noGrp="1"/>
          </p:cNvSpPr>
          <p:nvPr>
            <p:ph type="title"/>
          </p:nvPr>
        </p:nvSpPr>
        <p:spPr/>
        <p:txBody>
          <a:bodyPr/>
          <a:lstStyle/>
          <a:p>
            <a:r>
              <a:rPr lang="en-US" dirty="0"/>
              <a:t>Value realization</a:t>
            </a:r>
          </a:p>
        </p:txBody>
      </p:sp>
      <p:graphicFrame>
        <p:nvGraphicFramePr>
          <p:cNvPr id="11" name="Content Placeholder 2">
            <a:extLst>
              <a:ext uri="{FF2B5EF4-FFF2-40B4-BE49-F238E27FC236}">
                <a16:creationId xmlns:a16="http://schemas.microsoft.com/office/drawing/2014/main" id="{B7762497-1838-BF25-8525-C744A7B876EF}"/>
              </a:ext>
            </a:extLst>
          </p:cNvPr>
          <p:cNvGraphicFramePr>
            <a:graphicFrameLocks noGrp="1"/>
          </p:cNvGraphicFramePr>
          <p:nvPr>
            <p:ph idx="1"/>
          </p:nvPr>
        </p:nvGraphicFramePr>
        <p:xfrm>
          <a:off x="685800" y="2435192"/>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0089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7900-EA55-E0EB-38FC-F9CBEE3D09C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0DFF2AF1-A85C-EFC3-1B13-29E98E6DD89C}"/>
              </a:ext>
            </a:extLst>
          </p:cNvPr>
          <p:cNvSpPr>
            <a:spLocks noGrp="1"/>
          </p:cNvSpPr>
          <p:nvPr>
            <p:ph idx="1"/>
          </p:nvPr>
        </p:nvSpPr>
        <p:spPr>
          <a:xfrm>
            <a:off x="685800" y="2304486"/>
            <a:ext cx="10820400" cy="4024125"/>
          </a:xfrm>
        </p:spPr>
        <p:txBody>
          <a:bodyPr/>
          <a:lstStyle/>
          <a:p>
            <a:pPr marL="0" marR="0" indent="0">
              <a:lnSpc>
                <a:spcPct val="150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Kim, G., Humble, J.,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Debois</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P., &amp; Willis, J. (2021). </a:t>
            </a:r>
            <a:r>
              <a:rPr lang="en-US" sz="2000" i="1" kern="100" dirty="0">
                <a:effectLst/>
                <a:latin typeface="Aptos" panose="020B0004020202020204" pitchFamily="34" charset="0"/>
                <a:ea typeface="Aptos" panose="020B0004020202020204" pitchFamily="34" charset="0"/>
                <a:cs typeface="Times New Roman" panose="02020603050405020304" pitchFamily="18" charset="0"/>
              </a:rPr>
              <a:t>The DevOps Handbook</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(Second ed.).</a:t>
            </a:r>
          </a:p>
          <a:p>
            <a:pPr marL="0" marR="0" indent="0">
              <a:lnSpc>
                <a:spcPct val="150000"/>
              </a:lnSpc>
              <a:spcBef>
                <a:spcPts val="0"/>
              </a:spcBef>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Takakura, T. (n.d.). </a:t>
            </a:r>
            <a:r>
              <a:rPr lang="en-US" sz="2000" i="1" kern="100" dirty="0">
                <a:effectLst/>
                <a:latin typeface="Aptos" panose="020B0004020202020204" pitchFamily="34" charset="0"/>
                <a:ea typeface="Aptos" panose="020B0004020202020204" pitchFamily="34" charset="0"/>
                <a:cs typeface="Times New Roman" panose="02020603050405020304" pitchFamily="18" charset="0"/>
              </a:rPr>
              <a:t>What is Value Stream Management (VSM) and Why is it Important?</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Retrieved 	from Atlassian: https://www.atlassian.com/agile/value-stream-management</a:t>
            </a:r>
          </a:p>
          <a:p>
            <a:pPr marL="0" marR="0" indent="0">
              <a:lnSpc>
                <a:spcPct val="150000"/>
              </a:lnSpc>
              <a:spcBef>
                <a:spcPts val="0"/>
              </a:spcBef>
              <a:spcAft>
                <a:spcPts val="800"/>
              </a:spcAft>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What is Value Realization in SaaS and Why Does it Matter?</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(2024, October 20). Retrieved from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Userpilot</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https://userpilot.com/blog/value-	realization/#:~:text=What%20is%20the%20meaning%20of,possible%2C%20enhancing	%20their%20overall%20experience.</a:t>
            </a:r>
          </a:p>
          <a:p>
            <a:pPr marL="0" indent="0">
              <a:buNone/>
            </a:pPr>
            <a:endParaRPr lang="en-US" dirty="0"/>
          </a:p>
        </p:txBody>
      </p:sp>
    </p:spTree>
    <p:extLst>
      <p:ext uri="{BB962C8B-B14F-4D97-AF65-F5344CB8AC3E}">
        <p14:creationId xmlns:p14="http://schemas.microsoft.com/office/powerpoint/2010/main" val="2824785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Vapor Trail</Template>
  <TotalTime>1347</TotalTime>
  <Words>567</Words>
  <Application>Microsoft Office PowerPoint</Application>
  <PresentationFormat>Widescreen</PresentationFormat>
  <Paragraphs>41</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Century Gothic</vt:lpstr>
      <vt:lpstr>Vapor Trail</vt:lpstr>
      <vt:lpstr>The Technology Value Stream</vt:lpstr>
      <vt:lpstr>What is value stream management?</vt:lpstr>
      <vt:lpstr>Lead time vs processing time</vt:lpstr>
      <vt:lpstr>Lead times requiring months</vt:lpstr>
      <vt:lpstr>Lead times requiring minutes</vt:lpstr>
      <vt:lpstr>What is the purpose of value stream management?</vt:lpstr>
      <vt:lpstr>How can I integrate value stream management?</vt:lpstr>
      <vt:lpstr>Value realization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Mason Buller</dc:creator>
  <cp:lastModifiedBy>Mason Buller</cp:lastModifiedBy>
  <cp:revision>1</cp:revision>
  <dcterms:created xsi:type="dcterms:W3CDTF">2024-10-24T03:33:41Z</dcterms:created>
  <dcterms:modified xsi:type="dcterms:W3CDTF">2024-10-25T02:01:38Z</dcterms:modified>
</cp:coreProperties>
</file>