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5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8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5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6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6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4BA37-CECD-004A-8D8D-93548FC3B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60" y="1554038"/>
            <a:ext cx="5956534" cy="263188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8BA30-75A7-9C58-0376-484BF7DFB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16" y="3388527"/>
            <a:ext cx="5045022" cy="765388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Team Name</a:t>
            </a:r>
          </a:p>
        </p:txBody>
      </p:sp>
      <p:pic>
        <p:nvPicPr>
          <p:cNvPr id="54" name="Picture 3" descr="Jigsaw puzzles in plastic figures">
            <a:extLst>
              <a:ext uri="{FF2B5EF4-FFF2-40B4-BE49-F238E27FC236}">
                <a16:creationId xmlns:a16="http://schemas.microsoft.com/office/drawing/2014/main" id="{1E8EC8F8-21BE-BF72-CB94-2C3876C01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7" r="13631" b="-2"/>
          <a:stretch/>
        </p:blipFill>
        <p:spPr>
          <a:xfrm>
            <a:off x="7815431" y="1741919"/>
            <a:ext cx="4376569" cy="442569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294CA29-D45C-B28C-64AD-436DAF383EA5}"/>
              </a:ext>
            </a:extLst>
          </p:cNvPr>
          <p:cNvSpPr txBox="1">
            <a:spLocks/>
          </p:cNvSpPr>
          <p:nvPr/>
        </p:nvSpPr>
        <p:spPr>
          <a:xfrm>
            <a:off x="1697176" y="4199050"/>
            <a:ext cx="5045022" cy="19494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Mason Francis – role title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Andrew Rolfe – role title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Jack Jones – role title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Caleb Jeppson – role title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6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3CB23-45A1-5720-EB84-F268EFD7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Template Body Slide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70C2-60AE-7ACF-0707-01FE2A82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3CB23-45A1-5720-EB84-F268EFD7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70C2-60AE-7ACF-0707-01FE2A82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7486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Meiryo</vt:lpstr>
      <vt:lpstr>Corbel</vt:lpstr>
      <vt:lpstr>ShojiVTI</vt:lpstr>
      <vt:lpstr>Project Title</vt:lpstr>
      <vt:lpstr>Template Body Slide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Caleb</dc:creator>
  <cp:lastModifiedBy>Caleb</cp:lastModifiedBy>
  <cp:revision>1</cp:revision>
  <dcterms:created xsi:type="dcterms:W3CDTF">2023-04-05T17:59:36Z</dcterms:created>
  <dcterms:modified xsi:type="dcterms:W3CDTF">2023-04-05T18:05:44Z</dcterms:modified>
</cp:coreProperties>
</file>