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E9423D-0195-4EC9-AC08-BE9C613F6513}">
  <a:tblStyle styleId="{67E9423D-0195-4EC9-AC08-BE9C613F651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074775" y="119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{67E9423D-0195-4EC9-AC08-BE9C613F6513}</a:tableStyleId>
              </a:tblPr>
              <a:tblGrid>
                <a:gridCol w="978700"/>
                <a:gridCol w="2185300"/>
              </a:tblGrid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A: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Won't run, it has a  bug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B: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a: 1;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b: 3;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 8.0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C: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a: 1;  b: 3;  c: 8.0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D: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a ** 0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b-4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c*2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400" marB="25400" marR="38100" marL="38100">
                    <a:lnL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3A3A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448350" y="1123800"/>
            <a:ext cx="4123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a = 31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b = a // 4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 = (5 % b) - 1.0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print("a", a ** 0, sep=": ", end=";  ")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print("b", b-4, sep=": ", end=";  ")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print("c", c * 2 , sep=": ")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