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85f506c4e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85f506c4e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85f506c4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85f506c4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85f506c4e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85f506c4e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85f506c4e3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85f506c4e3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85f506c4e3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85f506c4e3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85f506c4e3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85f506c4e3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85f506c4e3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85f506c4e3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0266"/>
            <a:ext cx="9144000" cy="3322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113" y="995363"/>
            <a:ext cx="8867775" cy="315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197" y="0"/>
            <a:ext cx="8035607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776288"/>
            <a:ext cx="897255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842963"/>
            <a:ext cx="8972550" cy="3457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02" y="0"/>
            <a:ext cx="769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8"/>
          <p:cNvSpPr/>
          <p:nvPr/>
        </p:nvSpPr>
        <p:spPr>
          <a:xfrm>
            <a:off x="1046275" y="3212750"/>
            <a:ext cx="2215200" cy="199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56268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863" y="1414463"/>
            <a:ext cx="8296275" cy="2314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