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494a1a2b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494a1a2b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494a1a2b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494a1a2b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494a1a2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494a1a2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494a1a2b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494a1a2b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494a1a2b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494a1a2b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494a1a2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494a1a2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494a1a2b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494a1a2b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494a1a2b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494a1a2b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494a1a2b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494a1a2b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494a1a2b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494a1a2b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494a1a2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494a1a2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494a1a2b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6494a1a2b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494a1a2b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494a1a2b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494a1a2b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6494a1a2b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6494a1a2b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6494a1a2b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494a1a2b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6494a1a2b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494a1a2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494a1a2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494a1a2b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494a1a2b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6494a1a2b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6494a1a2b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494a1a2b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494a1a2b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494a1a2b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494a1a2b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494a1a2b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494a1a2b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494a1a2b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494a1a2b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down code: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down code: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down code: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down code: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down code: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3" y="1719263"/>
            <a:ext cx="86772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guess code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guess code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guess code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guess code</a:t>
            </a:r>
            <a:endParaRPr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25" y="1428750"/>
            <a:ext cx="82391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guess code</a:t>
            </a:r>
            <a:endParaRPr/>
          </a:p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guess code</a:t>
            </a:r>
            <a:endParaRPr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guess code</a:t>
            </a:r>
            <a:endParaRPr/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guess code</a:t>
            </a:r>
            <a:endParaRPr/>
          </a:p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guess code</a:t>
            </a:r>
            <a:endParaRPr/>
          </a:p>
        </p:txBody>
      </p:sp>
      <p:sp>
        <p:nvSpPr>
          <p:cNvPr id="190" name="Google Shape;19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065" y="0"/>
            <a:ext cx="66798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25" y="1343625"/>
            <a:ext cx="8520600" cy="556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down code: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down code: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down code: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down code: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down code: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