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F3E932-850A-4687-9506-72BF88C5AD3D}">
  <a:tblStyle styleId="{1CF3E932-850A-4687-9506-72BF88C5AD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2cb73a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2cb73a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2cb73a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2cb73a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2cb73a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2cb73a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db5356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db5356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0cdb7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0cdb7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db5356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8db5356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2cb73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2cb73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2cb73a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2cb73a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2cb73a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2cb73a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2cb73a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2cb73a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08" y="0"/>
            <a:ext cx="70587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95263"/>
            <a:ext cx="74866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80975"/>
            <a:ext cx="75438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090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fill out the chart on the next slide: guesses are ok!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77725" y="5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{1CF3E932-850A-4687-9506-72BF88C5AD3D}</a:tableStyleId>
              </a:tblPr>
              <a:tblGrid>
                <a:gridCol w="1628775"/>
                <a:gridCol w="1619250"/>
                <a:gridCol w="1628775"/>
                <a:gridCol w="1619250"/>
                <a:gridCol w="1628775"/>
              </a:tblGrid>
              <a:tr h="92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it looks like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it works by itself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it works with other parts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(bigger? Faster?)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devices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devices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77725" y="5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{1CF3E932-850A-4687-9506-72BF88C5AD3D}</a:tableStyleId>
              </a:tblPr>
              <a:tblGrid>
                <a:gridCol w="2191100"/>
                <a:gridCol w="2191100"/>
                <a:gridCol w="2178300"/>
                <a:gridCol w="2191100"/>
              </a:tblGrid>
              <a:tr h="138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it works by itself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it works with other parts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(bigger? Faster?)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(random access memory)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HDD (Hard disk drive)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SSD (solid state drive)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Central processing unit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pcpartpicker.com/list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7625"/>
            <a:ext cx="7620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4763"/>
            <a:ext cx="785812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42863"/>
            <a:ext cx="69723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76338"/>
            <a:ext cx="5524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