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90488"/>
            <a:ext cx="840105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