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916c88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916c88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916c8817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916c8817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to: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650" y="2834125"/>
            <a:ext cx="67341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your code most look like?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310000" y="1206725"/>
            <a:ext cx="3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endParaRPr/>
          </a:p>
        </p:txBody>
      </p:sp>
      <p:pic>
        <p:nvPicPr>
          <p:cNvPr descr="6 &#10;7 &#10;8 &#10;9 &#10;10 &#10;11 &#10;12 &#10;def &#10;print _ rectangle( user _ char) : &#10;for i in range(10): &#10;print (user_char*5C3) &#10;user _ char = input( &quot;what char? &#10;print_rectangle(user_char) 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0" y="3853250"/>
            <a:ext cx="3630800" cy="134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&#10;7 &#10;8 &#10;9 &#10;11 &#10;12 &#10;def &#10;print _ rectangle( ) : &#10;user_char = input( &quot;what char? &quot; &#10;for i in &#10;print (user _ char* 50) &#10;print _ rectangle() 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950" y="2282800"/>
            <a:ext cx="4136155" cy="145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 &#10;7 &#10;8 &#10;9 &#10;11 &#10;12 &#10;13 &#10;def &#10;print _ rectangle( ) : &#10;user _ char = input( &quot;what char? &quot;) &#10;rect = &quot; &#10;for i in &#10;rect + user char*5Ø + &#10;rect = &#10;return rect &#10;print (print _ rectangle()) "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950" y="712363"/>
            <a:ext cx="3981275" cy="145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flipH="1" rot="10800000">
            <a:off x="965975" y="2149125"/>
            <a:ext cx="5946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flipH="1" rot="10800000">
            <a:off x="1085825" y="3791538"/>
            <a:ext cx="5946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4" y="570150"/>
            <a:ext cx="8108225" cy="32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