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6c81bde8f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6c81bde8f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6c81bde8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6c81bde8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c85d61dec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c85d61dec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c85d61dec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c85d61dec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c85d61dec_1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6c85d61dec_1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c85d61de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c85d61de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c85d61dec_5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c85d61dec_5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c81bde8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c81bde8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c81bde8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c81bde8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c81bde8f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c81bde8f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c81bde8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c81bde8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c81bde8f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c81bde8f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c81bde8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c81bde8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6c81bde8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6c81bde8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c81bde8f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c81bde8f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turtle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import random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tex = turtle.Turtle()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i in range(10):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tex.right(random.randint(0,360))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tex.forward(random.randint(5,21))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12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rectangle(char):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x in range(10):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for y in range(50):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print(char,end="")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print("")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rectangle("c")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53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18</a:t>
            </a:r>
            <a:endParaRPr/>
          </a:p>
        </p:txBody>
      </p:sp>
      <p:sp>
        <p:nvSpPr>
          <p:cNvPr id="128" name="Google Shape;128;p25"/>
          <p:cNvSpPr txBox="1"/>
          <p:nvPr/>
        </p:nvSpPr>
        <p:spPr>
          <a:xfrm>
            <a:off x="4813500" y="1544700"/>
            <a:ext cx="4018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turtle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random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</a:t>
            </a:r>
            <a:r>
              <a:rPr lang="en"/>
              <a:t>ob = turtle.Turtle()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i in range(10):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bob.right(random.randint(0,358)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	bob.forward(random.randint(5,30)</a:t>
            </a:r>
            <a:endParaRPr/>
          </a:p>
        </p:txBody>
      </p:sp>
      <p:sp>
        <p:nvSpPr>
          <p:cNvPr id="129" name="Google Shape;129;p25"/>
          <p:cNvSpPr txBox="1"/>
          <p:nvPr/>
        </p:nvSpPr>
        <p:spPr>
          <a:xfrm>
            <a:off x="264750" y="1437000"/>
            <a:ext cx="3763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USE_SYBOL = input("give me a symbol: 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rec_angel(symbol):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n in range(10):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i in range(50):</a:t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print(symbol, end="")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print(“”)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__name__ == "__main__":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rec_angel(USE_SYBOL)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25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302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def printBlock(character):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output = ""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for y in range(10):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for x in range(50):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    output += character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output = output + "\n"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return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char = input("enter the character\n&gt;")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print(printBlock(char))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3546050" y="640350"/>
            <a:ext cx="5005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turtle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random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= turtle.Turtle()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x in range(10):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john.left(random.randint(0,360))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john.forward(random.randint(5,20))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16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turtle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tex = turtle.Turtle()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i in range(10):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random_move = random.randint(4,20)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random_turn = random.randint(0,359)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tex.forward(random_move)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tex.left(random_turn)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668655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 50 of the character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 10 rows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character = input("Input a Character to print. 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i in range(10):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for i in range(50):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    print(character, end ="")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  print()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random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turtle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bob = turtle.Turtle()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x in range(10):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bob.left(</a:t>
            </a:r>
            <a:r>
              <a:rPr lang="en"/>
              <a:t>random.randint(0,360)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bob.forward(</a:t>
            </a:r>
            <a:r>
              <a:rPr lang="en"/>
              <a:t>random.randint(0,36)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