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6ee00764a6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6ee00764a6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6ee00764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6ee00764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ee00764a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ee00764a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ee00764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ee00764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6ee00764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6ee00764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886150"/>
            <a:ext cx="8520600" cy="27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#write a function that has a turtle draw a square (pass in side lengths)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#write a function that has a turtle draw a rectangle (pass in side lengths)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450" y="463656"/>
            <a:ext cx="7980400" cy="451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357" y="0"/>
            <a:ext cx="556928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8118" y="0"/>
            <a:ext cx="67677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ize of a range &#10;18 &#10;Size of a range &#10;are (a b &#10;B b.a_l " id="80" name="Google Shape;80;p17"/>
          <p:cNvPicPr preferRelativeResize="0"/>
          <p:nvPr/>
        </p:nvPicPr>
        <p:blipFill rotWithShape="1">
          <a:blip r:embed="rId3">
            <a:alphaModFix/>
          </a:blip>
          <a:srcRect b="50556" l="0" r="0" t="0"/>
          <a:stretch/>
        </p:blipFill>
        <p:spPr>
          <a:xfrm>
            <a:off x="152400" y="152400"/>
            <a:ext cx="6702975" cy="475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Size of a range &#10;18 &#10;Size of a range &#10;are (a b &#10;B b.a_l " id="87" name="Google Shape;87;p18"/>
          <p:cNvPicPr preferRelativeResize="0"/>
          <p:nvPr/>
        </p:nvPicPr>
        <p:blipFill rotWithShape="1">
          <a:blip r:embed="rId3">
            <a:alphaModFix/>
          </a:blip>
          <a:srcRect b="0" l="0" r="0" t="49899"/>
          <a:stretch/>
        </p:blipFill>
        <p:spPr>
          <a:xfrm>
            <a:off x="152400" y="445025"/>
            <a:ext cx="5658530" cy="40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