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7337848cc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7337848cc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337848c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337848c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7337848cc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7337848cc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7337848c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7337848c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8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913" y="76200"/>
            <a:ext cx="6120170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2350"/>
            <a:ext cx="6679801" cy="19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8425" y="2923650"/>
            <a:ext cx="2090425" cy="18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3488" y="2923638"/>
            <a:ext cx="3056650" cy="161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2475" y="1586750"/>
            <a:ext cx="2547850" cy="145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12476" y="3227900"/>
            <a:ext cx="1862524" cy="178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118" y="0"/>
            <a:ext cx="67677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213" y="118400"/>
            <a:ext cx="7439575" cy="52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763" y="194925"/>
            <a:ext cx="6982481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