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67c11201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67c11201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67c11201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567c11201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67c11201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67c11201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67c112013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67c11201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67c11201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567c11201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67c11201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567c11201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567c11201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567c11201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67c1120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67c1120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67c11201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67c11201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67c1120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67c1120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67c11201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67c11201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67c11201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67c11201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67c11201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67c11201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67c11201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67c11201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67c11201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67c11201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Exercises, slides, and challenges are posted in this folder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24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Sometimes you’ll be asked to work in pairs and type in your ideas on a slide: try this now!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you want to learn about programming, computers, or CS in this class?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583450"/>
            <a:ext cx="85206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you want to learn about programming, computers, or CS in this class?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583450"/>
            <a:ext cx="85206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you want to learn about programming, computers, or CS in this class?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583450"/>
            <a:ext cx="85206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you want to learn about programming, computers, or CS in this class?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583450"/>
            <a:ext cx="85206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you want to learn about programming, computers, or CS in this class?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583450"/>
            <a:ext cx="85206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you want to learn about programming, computers, or CS in this class?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583450"/>
            <a:ext cx="85206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you want to learn about programming, computers, or CS in this class?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583450"/>
            <a:ext cx="85206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you want to learn about programming, computers, or CS in this class?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583450"/>
            <a:ext cx="85206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you want to learn about programming, computers, or CS in this class?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583450"/>
            <a:ext cx="85206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you want to learn about programming, computers, or CS in this class?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583450"/>
            <a:ext cx="85206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you want to learn about programming, computers, or CS in this class?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583450"/>
            <a:ext cx="85206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you want to learn about programming, computers, or CS in this class?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583450"/>
            <a:ext cx="85206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you want to learn about programming, computers, or CS in this class?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583450"/>
            <a:ext cx="85206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you want to learn about programming, computers, or CS in this class?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583450"/>
            <a:ext cx="85206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you want to learn about programming, computers, or CS in this class?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583450"/>
            <a:ext cx="8520600" cy="29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