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in memory at each step? Will any crash?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a,b, c = 7, 5,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(z,x) = c, 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 = (z,x)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print((x,z))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print(w)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v = (x, z, c, w)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print(v)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a, b = 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