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099"/>
            <a:ext cx="9143999" cy="480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