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6" name="Mason Hym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1-28T19:41:52.844">
    <p:pos x="6000" y="0"/>
    <p:text>Saish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11-28T19:38:34.355">
    <p:pos x="6000" y="0"/>
    <p:text>Ankit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2-11-28T19:38:23.198">
    <p:pos x="6000" y="0"/>
    <p:text>Mason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2-11-28T19:38:52.244">
    <p:pos x="6000" y="0"/>
    <p:text>Cody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2-11-29T13:24:15.459">
    <p:pos x="6000" y="0"/>
    <p:text>Saish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2-11-28T19:40:05.018">
    <p:pos x="6000" y="0"/>
    <p:text>Shivam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c8c6d0dd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c8c6d0dd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c8c6d0dd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c8c6d0dd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c8c6d0d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c8c6d0d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c8c6d0dd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c8c6d0dd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c8c6d0dd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c8c6d0dd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c8c6d0dd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c8c6d0dd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c8c6d0dd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c8c6d0dd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c8c6d0d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c8c6d0d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cf77d3e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cf77d3e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ce8e3b3e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ce8e3b3e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3.xm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Port and Vuln. Scanner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Ankit Mistry, Cody Blankenship, Shivam Mistry, Saish Malluri, Mason Hyman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450" y="1322450"/>
            <a:ext cx="2514625" cy="82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12" y="752775"/>
            <a:ext cx="8416977" cy="36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475" y="152400"/>
            <a:ext cx="593705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SPVS?	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simple command line port scanning utility for UNIX.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Additionally, the SPVS team hosts an online version of the tool that may be used across any operating system.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protocol fingerprinting for open ports on a target.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0000" y="785513"/>
            <a:ext cx="3247874" cy="10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port scanning?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Common network technique used to determine open ports and potential vulnerabilities on a target or groups of targets.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also determine whether a specified host is online / offline. (Similar to UNIX ping)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4302" y="3270950"/>
            <a:ext cx="4395401" cy="1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two interfaces (CLI / Web)?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provides simple and easy to use port scanning functionality without having to open a terminal. Cannot reach internal host names or IP addresses because it is a provided on a server.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 to other UNIX tools, the CLI version of SPVS provides modular port scanning function and can be used within internal networks.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Greater modularity is always better!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SPVS CLI Usage Overview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Default scanning mode includes top 1000 most common ports.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Individual port / range scans.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File support for lists of hosts.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Multithreaded for faster port scanning.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SPVS Web Usage Overview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 functionality as the SPVS CLI version.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easy  to use interface.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File upload option provides easy way to scan multiple hosts.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 functionality of the download button.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762850" y="2011175"/>
            <a:ext cx="76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2300"/>
            <a:ext cx="9144001" cy="4559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3900"/>
            <a:ext cx="9144003" cy="46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