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07D8-121F-68C5-C8A1-7C32F90D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811F2-B716-CB19-95F4-3C41A2B96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8850-F71A-1DE8-398C-C448296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76F7-16C9-A402-C001-3E116C4E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D21F-5CB2-2C0C-4244-990018C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93E-25ED-6903-3C29-570BA47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B577E-726E-7CE6-A9C0-A42CEDCD3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F6D5-32AA-2359-4C49-D66A5FE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236-1177-69A2-9A3E-9C92B74D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A372-DD56-F904-42DB-819D7ABB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BD717-0D38-3885-3CE4-A7B580C1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53AFC-F358-2A69-1001-4B63E53F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7799-810D-A157-B15B-649A25EE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BFE6-2025-9757-0EC5-64993F7F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BFC1-8D1D-533A-089D-3655CE61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E0F-A616-7AE3-0546-09871C37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8992-EF07-C09B-7B47-401E64CD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3F50-1DF2-DF17-2D71-DD941018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F6D9-1383-E638-9E8E-14525ED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9849-3F0E-7577-010D-7CF1FAAE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4E8D-5C3C-9F82-9C56-60BE80DB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64A2-7AED-33CE-4645-4455202C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AEE9-CFA2-0425-79DF-0E9128C5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666D-4DEE-9A84-AE72-ECDEB22B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F9D9-9444-812A-963C-E0E95A55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BA36-B809-764C-5DC1-37732E5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3053-239B-B06E-1A9A-C28C6075B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7BF1F-22CF-1382-4E75-F3B86F11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778E5-59D8-9E34-F637-2450394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A237-375B-D09A-48FB-41CE338E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8908-6BC5-EF49-ABE7-C242728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B657-CDB6-3147-B135-DB8FBA21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1F61-7DE6-4E14-CC07-720A3148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4D70-1D89-9706-1246-0B264AC2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C37B-C060-5C53-D0C3-6F609A078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D8A8A-3E37-CA13-5C10-D73A1DCE2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EC86D-D678-AF23-8EA8-B15419A0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E3E51-2134-8B4C-AC63-CFA57211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CD085-D537-4FD9-FDEC-EC5D4733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11CD-4DD5-B88D-F834-BE950C7F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B71C-3416-0D41-807D-5FE25BF1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05A5-ABC2-4C1A-F58F-B9DC40B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18FCA-785D-E512-9868-56959A14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DE997-1780-5F98-DC10-527E939D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95E3D-F74A-313A-ADD3-19F21F6D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7D43-4184-E97B-3184-15A6651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8E29-3898-E859-F5E0-B2E3795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A47C-88C1-CAC2-70D9-EF0E23C0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C845-1FE8-5A51-3E4B-5B03F2862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CE02-881C-DD90-3E49-902968A6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618E-C824-A37C-604B-D41B317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111C-5536-9E46-BD1F-5D08859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4402-67FF-FD88-7752-31F357DD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D9B6C-D190-DDD6-7DB9-16184ED21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9C33D-524B-136E-A493-AF2DD2AC7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51E9-B805-2F98-7444-AB8337D2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B531-396A-C5EB-0547-9C636EDC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4B4FE-7C2A-5E7C-FB0D-941E61A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75E4-9F8B-EE1B-5226-8647978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3BEE-9AD2-9AB6-F720-E08202D2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302D-7219-C983-B753-6CB03B080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325-1BB1-466E-B8BD-3713CFBDAB2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DBAE-D13C-4FF0-BA90-EB88FC7EE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24C4-BA91-35FF-4D70-4E9CE504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7A97-FAB0-4CEC-9041-24403B9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A18-05BA-3DB6-EF53-AA8F772D7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C7183-E13D-A1F5-DDD7-6AACE7DCF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65F51D-DBD4-0E33-931A-98B8C951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3" y="1779906"/>
            <a:ext cx="3163995" cy="1713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160ED-FBFE-7573-EE66-39B9BC0719CD}"/>
              </a:ext>
            </a:extLst>
          </p:cNvPr>
          <p:cNvSpPr txBox="1"/>
          <p:nvPr/>
        </p:nvSpPr>
        <p:spPr>
          <a:xfrm>
            <a:off x="1389888" y="3593592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4CD10-E096-9AB1-9CAF-EDD484CFDB01}"/>
              </a:ext>
            </a:extLst>
          </p:cNvPr>
          <p:cNvSpPr txBox="1"/>
          <p:nvPr/>
        </p:nvSpPr>
        <p:spPr>
          <a:xfrm>
            <a:off x="5208113" y="3611271"/>
            <a:ext cx="206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Web server</a:t>
            </a:r>
            <a:br>
              <a:rPr lang="en-US" sz="2000" dirty="0"/>
            </a:br>
            <a:r>
              <a:rPr lang="en-US" sz="2000" dirty="0"/>
              <a:t>(Elastic Beanstalk)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C0225A-80B1-08EB-60F9-B8DBABD1B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2949" r="16946" b="12710"/>
          <a:stretch/>
        </p:blipFill>
        <p:spPr bwMode="auto">
          <a:xfrm>
            <a:off x="9276136" y="950869"/>
            <a:ext cx="1352427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B9497-5AE2-209C-4E57-5FDA6D24BAA0}"/>
              </a:ext>
            </a:extLst>
          </p:cNvPr>
          <p:cNvSpPr txBox="1"/>
          <p:nvPr/>
        </p:nvSpPr>
        <p:spPr>
          <a:xfrm>
            <a:off x="9072300" y="2510028"/>
            <a:ext cx="176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Amazon RDS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0C4073-21EB-A682-7F3A-14FF04C0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473" y="3758184"/>
            <a:ext cx="2426207" cy="181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A1280E-CE4B-5226-2186-3B2A1F6CE88E}"/>
              </a:ext>
            </a:extLst>
          </p:cNvPr>
          <p:cNvSpPr txBox="1"/>
          <p:nvPr/>
        </p:nvSpPr>
        <p:spPr>
          <a:xfrm>
            <a:off x="3925413" y="2016252"/>
            <a:ext cx="86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fetch()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0D4E9-9D12-8236-0729-9DDFCBB6A970}"/>
              </a:ext>
            </a:extLst>
          </p:cNvPr>
          <p:cNvCxnSpPr>
            <a:cxnSpLocks/>
          </p:cNvCxnSpPr>
          <p:nvPr/>
        </p:nvCxnSpPr>
        <p:spPr>
          <a:xfrm>
            <a:off x="3620442" y="2544264"/>
            <a:ext cx="16102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85551C-A224-6489-80D6-ADD585DED769}"/>
              </a:ext>
            </a:extLst>
          </p:cNvPr>
          <p:cNvCxnSpPr>
            <a:cxnSpLocks/>
          </p:cNvCxnSpPr>
          <p:nvPr/>
        </p:nvCxnSpPr>
        <p:spPr>
          <a:xfrm flipH="1">
            <a:off x="3620442" y="3044136"/>
            <a:ext cx="15484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6E1C9A-9504-2FD8-F270-0BB953AEFECC}"/>
              </a:ext>
            </a:extLst>
          </p:cNvPr>
          <p:cNvSpPr txBox="1"/>
          <p:nvPr/>
        </p:nvSpPr>
        <p:spPr>
          <a:xfrm>
            <a:off x="3517096" y="3143898"/>
            <a:ext cx="1684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res.status.json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47B17-4CFD-7F07-04C5-631175857028}"/>
              </a:ext>
            </a:extLst>
          </p:cNvPr>
          <p:cNvSpPr txBox="1"/>
          <p:nvPr/>
        </p:nvSpPr>
        <p:spPr>
          <a:xfrm>
            <a:off x="7202925" y="1410632"/>
            <a:ext cx="181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dbConn.query</a:t>
            </a:r>
            <a:r>
              <a:rPr lang="en-US" sz="2000" dirty="0"/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E63A6-B9A9-9290-8CC2-557813EB84C5}"/>
              </a:ext>
            </a:extLst>
          </p:cNvPr>
          <p:cNvCxnSpPr>
            <a:cxnSpLocks/>
          </p:cNvCxnSpPr>
          <p:nvPr/>
        </p:nvCxnSpPr>
        <p:spPr>
          <a:xfrm>
            <a:off x="7462085" y="1978860"/>
            <a:ext cx="16102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3D5424-37D4-88F1-993A-9A044B6F1195}"/>
              </a:ext>
            </a:extLst>
          </p:cNvPr>
          <p:cNvCxnSpPr>
            <a:cxnSpLocks/>
          </p:cNvCxnSpPr>
          <p:nvPr/>
        </p:nvCxnSpPr>
        <p:spPr>
          <a:xfrm flipH="1">
            <a:off x="7462085" y="2477917"/>
            <a:ext cx="15143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124984-F14F-709D-4EE3-0E558A10321B}"/>
              </a:ext>
            </a:extLst>
          </p:cNvPr>
          <p:cNvSpPr txBox="1"/>
          <p:nvPr/>
        </p:nvSpPr>
        <p:spPr>
          <a:xfrm>
            <a:off x="7620028" y="2562382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response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A00239-03DD-9313-C320-7997D4071566}"/>
              </a:ext>
            </a:extLst>
          </p:cNvPr>
          <p:cNvCxnSpPr>
            <a:cxnSpLocks/>
          </p:cNvCxnSpPr>
          <p:nvPr/>
        </p:nvCxnSpPr>
        <p:spPr>
          <a:xfrm>
            <a:off x="7625343" y="3617253"/>
            <a:ext cx="1351106" cy="896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56868-0C92-A275-C9F5-7D37493E6D53}"/>
              </a:ext>
            </a:extLst>
          </p:cNvPr>
          <p:cNvCxnSpPr>
            <a:cxnSpLocks/>
          </p:cNvCxnSpPr>
          <p:nvPr/>
        </p:nvCxnSpPr>
        <p:spPr>
          <a:xfrm flipH="1" flipV="1">
            <a:off x="7538591" y="3965214"/>
            <a:ext cx="1324882" cy="83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438D46-AB52-DFB4-10F7-47A773D1BB17}"/>
              </a:ext>
            </a:extLst>
          </p:cNvPr>
          <p:cNvSpPr txBox="1"/>
          <p:nvPr/>
        </p:nvSpPr>
        <p:spPr>
          <a:xfrm rot="2063899">
            <a:off x="7913886" y="3562444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s3.send()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F9F5DF-8C2B-16EE-4153-A7FA696C9548}"/>
              </a:ext>
            </a:extLst>
          </p:cNvPr>
          <p:cNvSpPr txBox="1"/>
          <p:nvPr/>
        </p:nvSpPr>
        <p:spPr>
          <a:xfrm rot="1957722">
            <a:off x="7557019" y="440794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response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0B6A858-8E9A-DCF6-25D1-7BD998E1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66" y="1359408"/>
            <a:ext cx="1809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8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Near</dc:creator>
  <cp:lastModifiedBy>Travis Near</cp:lastModifiedBy>
  <cp:revision>1</cp:revision>
  <dcterms:created xsi:type="dcterms:W3CDTF">2023-06-09T13:18:00Z</dcterms:created>
  <dcterms:modified xsi:type="dcterms:W3CDTF">2023-06-09T13:41:36Z</dcterms:modified>
</cp:coreProperties>
</file>