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4"/>
  </p:notesMasterIdLst>
  <p:sldIdLst>
    <p:sldId id="256" r:id="rId3"/>
    <p:sldId id="257" r:id="rId4"/>
    <p:sldId id="277" r:id="rId5"/>
    <p:sldId id="259" r:id="rId6"/>
    <p:sldId id="258" r:id="rId7"/>
    <p:sldId id="273" r:id="rId8"/>
    <p:sldId id="274" r:id="rId9"/>
    <p:sldId id="279" r:id="rId10"/>
    <p:sldId id="275" r:id="rId11"/>
    <p:sldId id="276" r:id="rId12"/>
    <p:sldId id="280" r:id="rId13"/>
    <p:sldId id="278" r:id="rId14"/>
    <p:sldId id="262" r:id="rId15"/>
    <p:sldId id="263" r:id="rId16"/>
    <p:sldId id="264" r:id="rId17"/>
    <p:sldId id="270" r:id="rId18"/>
    <p:sldId id="266" r:id="rId19"/>
    <p:sldId id="267" r:id="rId20"/>
    <p:sldId id="268" r:id="rId21"/>
    <p:sldId id="271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7793" autoAdjust="0"/>
  </p:normalViewPr>
  <p:slideViewPr>
    <p:cSldViewPr>
      <p:cViewPr varScale="1">
        <p:scale>
          <a:sx n="76" d="100"/>
          <a:sy n="76" d="100"/>
        </p:scale>
        <p:origin x="-9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12450-B00E-4D05-9650-0D0E439F3D23}" type="datetimeFigureOut">
              <a:rPr lang="en-US" smtClean="0"/>
              <a:t>11/29/2009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C7200-DD17-47EC-913E-526DAE7A10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100C-B745-4BEB-A0D1-937678F6F8E3}" type="datetime1">
              <a:rPr lang="en-US" smtClean="0"/>
              <a:t>11/29/2009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3601-80D9-4F36-8662-AC60A559C583}" type="datetime1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8F62-73D4-43C2-B631-2F7A0D399752}" type="datetime1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22D679-3252-4F71-80D7-271EC5D065F8}" type="datetime1">
              <a:rPr lang="en-US" smtClean="0"/>
              <a:t>11/29/2009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1CC791-A0C7-4C2B-9EC0-C360F3FA76F2}" type="datetime1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82522D-5652-4289-94C3-C9A1B10EE823}" type="datetime1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9CC459-2802-4508-8A11-C673E9544B2B}" type="datetime1">
              <a:rPr lang="en-US" smtClean="0"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121B6-44DD-4E95-85B1-8677CD1C7173}" type="datetime1">
              <a:rPr lang="en-US" smtClean="0"/>
              <a:t>11/29/2009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CCB47-9FBC-4105-9FC1-9EEA10614CC2}" type="datetime1">
              <a:rPr lang="en-US" smtClean="0"/>
              <a:t>11/29/2009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A5A6-8F92-4473-A0DD-79B9462F8293}" type="datetime1">
              <a:rPr lang="en-US" smtClean="0"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63CBE6-7302-450E-8D40-172BF5BAA342}" type="datetime1">
              <a:rPr lang="en-US" smtClean="0"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11E-4C8F-466D-977A-CBC0F98F432B}" type="datetime1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D9E638-5595-4845-BB27-BA16AC2B3128}" type="datetime1">
              <a:rPr lang="en-US" smtClean="0"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FB646-D4FE-4368-8AD4-1B841F9DB860}" type="datetime1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5807AE-2365-404D-A43E-A90F3A59BBDF}" type="datetime1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DAFC-85EA-4879-846A-9841B588FCFB}" type="datetime1">
              <a:rPr lang="en-US" smtClean="0"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BD0-56D4-47CF-AC9C-D861CED47FA6}" type="datetime1">
              <a:rPr lang="en-US" smtClean="0"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8D7E-5558-4FBB-8C31-54D7D34BC722}" type="datetime1">
              <a:rPr lang="en-US" smtClean="0"/>
              <a:t>11/29/2009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00BE-FE40-43AE-9416-FF387A0DE566}" type="datetime1">
              <a:rPr lang="en-US" smtClean="0"/>
              <a:t>11/29/2009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7B82-D993-43D6-BC4E-AE75E82CBC84}" type="datetime1">
              <a:rPr lang="en-US" smtClean="0"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AE9D-64A1-4EC5-A805-EAA814DC69F0}" type="datetime1">
              <a:rPr lang="en-US" smtClean="0"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03A2134-A8CE-497F-B34E-924359F21173}" type="datetime1">
              <a:rPr lang="en-US" smtClean="0"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AEB954C-921A-40A0-B829-49F38F3879A6}" type="datetime1">
              <a:rPr lang="en-US" smtClean="0"/>
              <a:t>11/29/2009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72F6F5-5260-4118-9C2B-E7645994C4CF}" type="datetime1">
              <a:rPr lang="en-US" smtClean="0"/>
              <a:t>11/29/2009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B2B7BB1-A141-4ABF-9107-9A51B81C9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F:\Fall%2009\EE%20Lab%203\Improvements%20Presentation\from%20laptop\Radio_working.mp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ilmore2.chem.northwestern.edu/projects/equal_prj.htm" TargetMode="External"/><Relationship Id="rId2" Type="http://schemas.openxmlformats.org/officeDocument/2006/relationships/hyperlink" Target="http://en.wikipedia.org/wiki/Peter_Baxandal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en.wikipedia.org/wiki/Low-pass_fil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>
                <a:latin typeface="Aparajita" pitchFamily="34" charset="0"/>
                <a:cs typeface="Aparajita" pitchFamily="34" charset="0"/>
              </a:rPr>
              <a:t>Radio lab: improvements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Final Project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33399"/>
          </a:xfrm>
        </p:spPr>
        <p:txBody>
          <a:bodyPr/>
          <a:lstStyle/>
          <a:p>
            <a:r>
              <a:rPr lang="en-US" dirty="0" smtClean="0"/>
              <a:t>All at 75%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Equalizer: Simulation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89210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Equalizer: Conclusion</a:t>
            </a:r>
            <a:endParaRPr lang="en-US" dirty="0"/>
          </a:p>
        </p:txBody>
      </p:sp>
      <p:pic>
        <p:nvPicPr>
          <p:cNvPr id="11266" name="Picture 2" descr="F:\Fall 09\EE Lab 3\Improvements Presentation\-demotivational-poster-12268866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715000" cy="4991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838200"/>
            <a:ext cx="7162800" cy="30479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Advanced Three-Stage Audio Amplifier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smtClean="0"/>
              <a:t>Design Breakdown</a:t>
            </a:r>
          </a:p>
          <a:p>
            <a:pPr lvl="1"/>
            <a:r>
              <a:rPr lang="en-US" dirty="0" smtClean="0"/>
              <a:t>Input Stage: Current mirror</a:t>
            </a:r>
          </a:p>
          <a:p>
            <a:pPr lvl="1"/>
            <a:r>
              <a:rPr lang="en-US" dirty="0" smtClean="0"/>
              <a:t>Gain Stage: Active load</a:t>
            </a:r>
          </a:p>
          <a:p>
            <a:pPr lvl="1"/>
            <a:r>
              <a:rPr lang="en-US" dirty="0" smtClean="0"/>
              <a:t>Output Stage: Push-pull &amp; Darlington Buffer</a:t>
            </a:r>
          </a:p>
          <a:p>
            <a:endParaRPr lang="en-US" dirty="0" smtClean="0"/>
          </a:p>
          <a:p>
            <a:r>
              <a:rPr lang="en-US" dirty="0" smtClean="0"/>
              <a:t>Design Benefits</a:t>
            </a:r>
          </a:p>
          <a:p>
            <a:pPr lvl="1"/>
            <a:r>
              <a:rPr lang="en-US" dirty="0" smtClean="0"/>
              <a:t>Higher gain</a:t>
            </a:r>
          </a:p>
          <a:p>
            <a:pPr lvl="1"/>
            <a:r>
              <a:rPr lang="en-US" dirty="0" smtClean="0"/>
              <a:t>Less distortion</a:t>
            </a:r>
          </a:p>
          <a:p>
            <a:pPr lvl="1"/>
            <a:r>
              <a:rPr lang="en-US" dirty="0" smtClean="0"/>
              <a:t>Variable output gain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Audio Amp: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Audio Amp: Schematic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990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Pspice</a:t>
            </a:r>
            <a:r>
              <a:rPr lang="en-US" sz="2000" dirty="0" smtClean="0"/>
              <a:t> schematic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4384" y="1481138"/>
            <a:ext cx="695523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143000"/>
          </a:xfrm>
        </p:spPr>
        <p:txBody>
          <a:bodyPr/>
          <a:lstStyle/>
          <a:p>
            <a:r>
              <a:rPr lang="en-US" sz="2000" dirty="0" smtClean="0"/>
              <a:t>Advanced Audio Amp</a:t>
            </a:r>
          </a:p>
          <a:p>
            <a:r>
              <a:rPr lang="en-US" sz="2000" dirty="0" smtClean="0"/>
              <a:t>Gain of about 50 </a:t>
            </a:r>
            <a:r>
              <a:rPr lang="en-US" sz="2000" dirty="0" smtClean="0"/>
              <a:t>V/V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Audio Amp: Simulation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467600" cy="409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959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Audio Amp in Manual</a:t>
            </a:r>
          </a:p>
          <a:p>
            <a:r>
              <a:rPr lang="en-US" sz="2000" dirty="0" smtClean="0"/>
              <a:t>Gain about 29.5 </a:t>
            </a:r>
            <a:r>
              <a:rPr lang="en-US" sz="2000" dirty="0" smtClean="0"/>
              <a:t>V/V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Audio Amp: Simulation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162800" cy="404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71500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Advanced can handle a larger input, reduces distortion and has a higher gain.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/>
          <a:lstStyle/>
          <a:p>
            <a:pPr lvl="0"/>
            <a:r>
              <a:rPr lang="en-US" sz="2400" dirty="0" smtClean="0"/>
              <a:t>Breadboard design/ PCB design</a:t>
            </a:r>
          </a:p>
          <a:p>
            <a:pPr lvl="0"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Other attempted improvements: </a:t>
            </a:r>
            <a:r>
              <a:rPr lang="en-US" sz="3600" dirty="0" smtClean="0">
                <a:sym typeface="Wingdings"/>
              </a:rPr>
              <a:t></a:t>
            </a:r>
            <a:endParaRPr lang="en-US" dirty="0"/>
          </a:p>
        </p:txBody>
      </p:sp>
      <p:pic>
        <p:nvPicPr>
          <p:cNvPr id="1026" name="Picture 2" descr="F:\Fall 09\EE Lab 3\Improvements Presentation\AMdesignFinal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5000625" cy="458210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lvl="0"/>
            <a:r>
              <a:rPr lang="en-US" sz="2400" dirty="0" smtClean="0"/>
              <a:t>Loop stick antenna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Other attempted improvements: </a:t>
            </a:r>
            <a:r>
              <a:rPr lang="en-US" sz="3600" dirty="0" smtClean="0">
                <a:sym typeface="Wingdings"/>
              </a:rPr>
              <a:t></a:t>
            </a:r>
            <a:endParaRPr lang="en-US" sz="3600" dirty="0"/>
          </a:p>
        </p:txBody>
      </p:sp>
      <p:pic>
        <p:nvPicPr>
          <p:cNvPr id="10242" name="Picture 2" descr="F:\Fall 09\EE Lab 3\Improvements Presentation\simple_crystal_radio_k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935039" y="1579560"/>
            <a:ext cx="2667000" cy="3622679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981200"/>
            <a:ext cx="4000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838200"/>
          </a:xfrm>
        </p:spPr>
        <p:txBody>
          <a:bodyPr/>
          <a:lstStyle/>
          <a:p>
            <a:pPr lvl="0" algn="ctr"/>
            <a:r>
              <a:rPr lang="en-US" sz="2400" dirty="0" smtClean="0"/>
              <a:t>Want to demonstrate operating audio amplifier and equalizer.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Demonstration and Q&amp;A</a:t>
            </a:r>
            <a:endParaRPr lang="en-US" dirty="0"/>
          </a:p>
        </p:txBody>
      </p:sp>
      <p:pic>
        <p:nvPicPr>
          <p:cNvPr id="1027" name="Picture 3" descr="C:\Users\Mason\Documents\School\Radio lab project\presentation images\poolidiot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5638800" cy="4229099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2800" b="1" dirty="0" smtClean="0"/>
              <a:t>Equalizer: (3 minutes)</a:t>
            </a:r>
            <a:endParaRPr lang="en-US" sz="2800" dirty="0" smtClean="0"/>
          </a:p>
          <a:p>
            <a:pPr lvl="0"/>
            <a:r>
              <a:rPr lang="en-US" sz="2800" dirty="0" smtClean="0"/>
              <a:t>Calculation</a:t>
            </a:r>
          </a:p>
          <a:p>
            <a:pPr lvl="0"/>
            <a:r>
              <a:rPr lang="en-US" sz="2800" dirty="0" smtClean="0"/>
              <a:t>Schematic</a:t>
            </a:r>
          </a:p>
          <a:p>
            <a:pPr lvl="0"/>
            <a:r>
              <a:rPr lang="en-US" sz="2800" dirty="0" smtClean="0"/>
              <a:t>Simulation</a:t>
            </a:r>
          </a:p>
          <a:p>
            <a:pPr lvl="0"/>
            <a:r>
              <a:rPr lang="en-US" sz="2800" dirty="0" smtClean="0"/>
              <a:t>Results</a:t>
            </a:r>
          </a:p>
          <a:p>
            <a:pPr lvl="1"/>
            <a:r>
              <a:rPr lang="en-US" sz="2400" dirty="0" smtClean="0"/>
              <a:t>Theoretical</a:t>
            </a:r>
          </a:p>
          <a:p>
            <a:pPr lvl="1"/>
            <a:r>
              <a:rPr lang="en-US" sz="2400" dirty="0" smtClean="0"/>
              <a:t>Actual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Audio amp: (3 minutes)</a:t>
            </a:r>
            <a:endParaRPr lang="en-US" sz="2800" dirty="0" smtClean="0"/>
          </a:p>
          <a:p>
            <a:pPr lvl="0"/>
            <a:r>
              <a:rPr lang="en-US" sz="2800" dirty="0" smtClean="0"/>
              <a:t>Calculation</a:t>
            </a:r>
          </a:p>
          <a:p>
            <a:pPr lvl="0"/>
            <a:r>
              <a:rPr lang="en-US" sz="2800" dirty="0" smtClean="0"/>
              <a:t>Schematics</a:t>
            </a:r>
          </a:p>
          <a:p>
            <a:pPr lvl="0"/>
            <a:r>
              <a:rPr lang="en-US" sz="2800" dirty="0" smtClean="0"/>
              <a:t>Simulation</a:t>
            </a:r>
          </a:p>
          <a:p>
            <a:pPr lvl="0"/>
            <a:r>
              <a:rPr lang="en-US" sz="2800" dirty="0" smtClean="0"/>
              <a:t>Results</a:t>
            </a:r>
          </a:p>
          <a:p>
            <a:pPr lvl="1"/>
            <a:r>
              <a:rPr lang="en-US" sz="2400" dirty="0" smtClean="0"/>
              <a:t>Theoretical</a:t>
            </a:r>
          </a:p>
          <a:p>
            <a:pPr lvl="1"/>
            <a:r>
              <a:rPr lang="en-US" sz="2400" dirty="0" smtClean="0"/>
              <a:t>Actual</a:t>
            </a:r>
          </a:p>
          <a:p>
            <a:pPr>
              <a:buNone/>
            </a:pPr>
            <a:r>
              <a:rPr lang="en-US" sz="2800" b="1" dirty="0" smtClean="0"/>
              <a:t> 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Other attempted improvements: </a:t>
            </a:r>
            <a:r>
              <a:rPr lang="en-US" sz="2800" b="1" dirty="0" smtClean="0">
                <a:sym typeface="Wingdings"/>
              </a:rPr>
              <a:t></a:t>
            </a:r>
            <a:r>
              <a:rPr lang="en-US" sz="2800" b="1" dirty="0" smtClean="0"/>
              <a:t> (2 minutes)</a:t>
            </a:r>
            <a:endParaRPr lang="en-US" sz="2800" dirty="0" smtClean="0"/>
          </a:p>
          <a:p>
            <a:pPr lvl="0"/>
            <a:r>
              <a:rPr lang="en-US" sz="2800" dirty="0" smtClean="0"/>
              <a:t>Breadboard design/ PCB design</a:t>
            </a:r>
          </a:p>
          <a:p>
            <a:pPr lvl="0"/>
            <a:r>
              <a:rPr lang="en-US" sz="2800" dirty="0" smtClean="0"/>
              <a:t>Loop stick antenna </a:t>
            </a:r>
          </a:p>
          <a:p>
            <a:pPr lvl="0"/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Demonstration: (2 minutes)</a:t>
            </a:r>
            <a:endParaRPr lang="en-US" sz="2800" dirty="0" smtClean="0"/>
          </a:p>
          <a:p>
            <a:pPr lvl="0"/>
            <a:r>
              <a:rPr lang="en-US" sz="2800" dirty="0" smtClean="0"/>
              <a:t>Want to demonstrate operating audio </a:t>
            </a:r>
            <a:r>
              <a:rPr lang="en-US" sz="2800" dirty="0" smtClean="0"/>
              <a:t>amplifier and </a:t>
            </a:r>
            <a:r>
              <a:rPr lang="en-US" sz="2800" dirty="0" smtClean="0"/>
              <a:t>equalizer.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Q&amp;A: (5 minutes)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Working Radio</a:t>
            </a:r>
            <a:endParaRPr lang="en-US" dirty="0"/>
          </a:p>
        </p:txBody>
      </p:sp>
      <p:pic>
        <p:nvPicPr>
          <p:cNvPr id="5" name="Radio_working.mp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1219200"/>
            <a:ext cx="6858000" cy="46759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http://en.wikipedia.org/wiki/Peter_Baxandall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http://gilmore2.chem.northwestern.edu/projects/equal_prj.htm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http://en.wikipedia.org/wiki/Low-pass_filter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838200"/>
            <a:ext cx="7162800" cy="30479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3-Band Active </a:t>
            </a:r>
            <a:br>
              <a:rPr lang="en-US" dirty="0" smtClean="0"/>
            </a:br>
            <a:r>
              <a:rPr lang="en-US" dirty="0" err="1" smtClean="0"/>
              <a:t>Baxandall</a:t>
            </a:r>
            <a:r>
              <a:rPr lang="en-US" dirty="0" smtClean="0"/>
              <a:t> </a:t>
            </a:r>
            <a:r>
              <a:rPr lang="en-US" dirty="0" err="1" smtClean="0"/>
              <a:t>Equilizer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Active </a:t>
            </a:r>
            <a:r>
              <a:rPr lang="en-US" sz="2000" dirty="0" err="1" smtClean="0"/>
              <a:t>Baxandall</a:t>
            </a:r>
            <a:r>
              <a:rPr lang="en-US" sz="2000" dirty="0" smtClean="0"/>
              <a:t> 3-band Equalizer (one channel)</a:t>
            </a:r>
          </a:p>
          <a:p>
            <a:pPr lvl="1"/>
            <a:r>
              <a:rPr lang="en-US" sz="1600" dirty="0" smtClean="0"/>
              <a:t>Active </a:t>
            </a:r>
          </a:p>
          <a:p>
            <a:pPr lvl="1"/>
            <a:r>
              <a:rPr lang="en-US" sz="1600" dirty="0" smtClean="0"/>
              <a:t>Peter </a:t>
            </a:r>
            <a:r>
              <a:rPr lang="en-US" sz="1600" dirty="0" err="1" smtClean="0"/>
              <a:t>Baxandall</a:t>
            </a:r>
            <a:r>
              <a:rPr lang="en-US" sz="1600" dirty="0" smtClean="0"/>
              <a:t> (</a:t>
            </a:r>
            <a:r>
              <a:rPr lang="en-US" sz="1600" dirty="0" smtClean="0"/>
              <a:t>1921-1996)</a:t>
            </a:r>
            <a:endParaRPr lang="en-US" sz="1600" dirty="0" smtClean="0"/>
          </a:p>
          <a:p>
            <a:pPr lvl="1"/>
            <a:r>
              <a:rPr lang="en-US" sz="1600" dirty="0" smtClean="0"/>
              <a:t>3-band </a:t>
            </a:r>
          </a:p>
          <a:p>
            <a:pPr lvl="2"/>
            <a:r>
              <a:rPr lang="en-US" sz="1400" dirty="0" smtClean="0"/>
              <a:t>Audible range (20Hz to 20kHz)</a:t>
            </a:r>
          </a:p>
          <a:p>
            <a:pPr lvl="2"/>
            <a:r>
              <a:rPr lang="en-US" sz="1400" dirty="0" smtClean="0"/>
              <a:t>Low </a:t>
            </a:r>
            <a:r>
              <a:rPr lang="en-US" sz="1400" dirty="0" smtClean="0"/>
              <a:t>pass</a:t>
            </a:r>
            <a:endParaRPr lang="en-US" sz="1400" dirty="0" smtClean="0"/>
          </a:p>
          <a:p>
            <a:pPr lvl="2"/>
            <a:r>
              <a:rPr lang="en-US" sz="1400" dirty="0" smtClean="0"/>
              <a:t>High pass</a:t>
            </a:r>
          </a:p>
          <a:p>
            <a:pPr lvl="2"/>
            <a:r>
              <a:rPr lang="en-US" sz="1400" dirty="0" smtClean="0"/>
              <a:t>Band pass </a:t>
            </a:r>
          </a:p>
          <a:p>
            <a:pPr lvl="1">
              <a:buNone/>
            </a:pP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Equalizer: Calculation</a:t>
            </a:r>
            <a:endParaRPr lang="en-US" dirty="0"/>
          </a:p>
        </p:txBody>
      </p:sp>
      <p:pic>
        <p:nvPicPr>
          <p:cNvPr id="4" name="Picture 3" descr="Schematic for active 3-band Baxandall EQ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209800"/>
            <a:ext cx="3971925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Equalizer: Schematic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Pspice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29400" cy="4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Low-pass filter: Bass Equalizer Adjustment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c</a:t>
            </a:r>
            <a:r>
              <a:rPr lang="en-US" dirty="0" smtClean="0"/>
              <a:t>=1/(2*pi*R2*C1)=31.8 Hz (calculated)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Equalizer: Simulation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620000" cy="419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High-pass filter: Treble Equalizer Adjustment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c</a:t>
            </a:r>
            <a:r>
              <a:rPr lang="en-US" dirty="0" smtClean="0"/>
              <a:t>=1/(2*pi*R2*C1)=17.7kHz (calculated)</a:t>
            </a:r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Equalizer: Simulation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696200" cy="422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609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Band-pass filter: Midrange Equalizer Adjustment</a:t>
            </a:r>
          </a:p>
          <a:p>
            <a:r>
              <a:rPr lang="en-US" dirty="0" err="1" smtClean="0"/>
              <a:t>f</a:t>
            </a:r>
            <a:r>
              <a:rPr lang="en-US" baseline="-25000" dirty="0" err="1" smtClean="0"/>
              <a:t>c,low</a:t>
            </a:r>
            <a:r>
              <a:rPr lang="en-US" dirty="0" smtClean="0"/>
              <a:t>=405.172 Hz,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c,high</a:t>
            </a:r>
            <a:r>
              <a:rPr lang="en-US" dirty="0" smtClean="0"/>
              <a:t>=1.9573 kHz (observed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Equalizer: Simulation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543800" cy="420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33399"/>
          </a:xfrm>
        </p:spPr>
        <p:txBody>
          <a:bodyPr/>
          <a:lstStyle/>
          <a:p>
            <a:r>
              <a:rPr lang="en-US" dirty="0" smtClean="0"/>
              <a:t>All 3 bands turned all the way up</a:t>
            </a:r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Equalizer: Simulation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76468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7BB1-A141-4ABF-9107-9A51B81C92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313</TotalTime>
  <Words>287</Words>
  <Application>Microsoft Office PowerPoint</Application>
  <PresentationFormat>On-screen Show (4:3)</PresentationFormat>
  <Paragraphs>105</Paragraphs>
  <Slides>21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Technic</vt:lpstr>
      <vt:lpstr>Concourse</vt:lpstr>
      <vt:lpstr>Radio lab: improvements</vt:lpstr>
      <vt:lpstr>Final Project</vt:lpstr>
      <vt:lpstr>3-Band Active  Baxandall Equilizer</vt:lpstr>
      <vt:lpstr>Equalizer: Calculation</vt:lpstr>
      <vt:lpstr>Equalizer: Schematic</vt:lpstr>
      <vt:lpstr>Equalizer: Simulation</vt:lpstr>
      <vt:lpstr>Equalizer: Simulation</vt:lpstr>
      <vt:lpstr>Equalizer: Simulation</vt:lpstr>
      <vt:lpstr>Equalizer: Simulation</vt:lpstr>
      <vt:lpstr>Equalizer: Simulation</vt:lpstr>
      <vt:lpstr>Equalizer: Conclusion</vt:lpstr>
      <vt:lpstr>Advanced Three-Stage Audio Amplifier</vt:lpstr>
      <vt:lpstr>Audio Amp: Calculation</vt:lpstr>
      <vt:lpstr>Audio Amp: Schematic</vt:lpstr>
      <vt:lpstr>Audio Amp: Simulation</vt:lpstr>
      <vt:lpstr>Audio Amp: Simulation</vt:lpstr>
      <vt:lpstr>Other attempted improvements: </vt:lpstr>
      <vt:lpstr>Other attempted improvements: </vt:lpstr>
      <vt:lpstr>Demonstration and Q&amp;A</vt:lpstr>
      <vt:lpstr>Working Radio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lab: improvements</dc:title>
  <dc:creator>Mason</dc:creator>
  <cp:lastModifiedBy>Mason</cp:lastModifiedBy>
  <cp:revision>33</cp:revision>
  <dcterms:created xsi:type="dcterms:W3CDTF">2009-11-17T06:09:49Z</dcterms:created>
  <dcterms:modified xsi:type="dcterms:W3CDTF">2009-11-30T06:58:53Z</dcterms:modified>
</cp:coreProperties>
</file>