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CFFD-4982-4F4F-8DD6-F0017C5D8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A7724-0969-E241-9D8B-127B8F613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79D86-EAF8-B74A-87E6-FD941572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F3F5-B252-394E-81E4-2CF7F2DAC5DE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319F9-8EAD-674D-BE5D-37D3F7F1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15FE-A483-7E4F-8AA3-CE97647B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0FCC-CAC9-3348-9F7B-F51FED0F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0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CFB7-7B01-E44A-9F99-06028CB1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D8D7E-5FCD-C94E-B8AF-3ECA506F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0945-D9C5-5640-9361-450772E8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F3F5-B252-394E-81E4-2CF7F2DAC5DE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53EB8-8CBF-0146-A313-51FCC736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F369C-D368-BA4A-BDA0-9D22FBBB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0FCC-CAC9-3348-9F7B-F51FED0F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463D4-D2D3-8549-BED4-D3F0A4233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ABF20-D6C0-F84C-A99B-2180B0242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C5CC2-5621-6B41-BE13-37CBB709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F3F5-B252-394E-81E4-2CF7F2DAC5DE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36847-B9F9-1D47-95F8-0A28BCD1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B3B7-23F3-D04F-B279-9D2D0A12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0FCC-CAC9-3348-9F7B-F51FED0F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5DF9-C469-774C-9431-6468A1F4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461C-57CE-1140-933B-CDB90EDA0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F944-0E53-1C49-94B9-C3253673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F3F5-B252-394E-81E4-2CF7F2DAC5DE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2FA5D-60AA-BF4F-A260-C22D8670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6AEE-ADD1-F74B-BE30-88BA88C5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0FCC-CAC9-3348-9F7B-F51FED0F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3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3EEC-9764-E04B-860B-657A56C9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AE3AF-1B87-104E-94DE-2F71153B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C67EA-CD65-D642-B8E4-E816B782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F3F5-B252-394E-81E4-2CF7F2DAC5DE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1929F-91E1-CE44-B29D-65042277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4BC6A-43BD-6744-A0BB-FC95F76F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0FCC-CAC9-3348-9F7B-F51FED0F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1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94C6-85E1-E441-83C5-9C80B979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97B2-6CDE-DC41-85A6-9CE5A80A9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1F859-75A8-8343-92A4-8CFF3EA19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5B7E8-8332-AD4F-93EF-0CD9D9EA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F3F5-B252-394E-81E4-2CF7F2DAC5DE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4AC87-99D7-7D44-BB6A-FFF58E3C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B46B4-3A25-3D41-99A7-D0009BF6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0FCC-CAC9-3348-9F7B-F51FED0F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2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04CA-BEFF-A641-81FB-3C62167D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66D79-7A6D-D74E-B6DD-76329DC6D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C51B7-0685-934E-ACC8-79EEE4F1A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016ED-64DA-AA46-AF7F-7241C285F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B60AD-2D7C-6248-BD58-8658183B6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BF251-7925-7B41-BCD3-D0B34ED6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F3F5-B252-394E-81E4-2CF7F2DAC5DE}" type="datetimeFigureOut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414C0-135F-064A-AB8E-66EEB883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B09F7-4D24-0346-A897-858704BF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0FCC-CAC9-3348-9F7B-F51FED0F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8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BA8E-3E92-4648-A0B9-7388BE08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5F8C0-A66E-BB41-9C38-5699850A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F3F5-B252-394E-81E4-2CF7F2DAC5DE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88DBB-4F11-844E-9829-45E63847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831F7-A7B4-5D45-B4D8-AAFF4080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0FCC-CAC9-3348-9F7B-F51FED0F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9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C18D5-790E-9A40-A65A-ABB2D891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F3F5-B252-394E-81E4-2CF7F2DAC5DE}" type="datetimeFigureOut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370A2-A6FD-1F44-973F-76BBE599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931D4-A157-8245-A60B-72B07DC4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0FCC-CAC9-3348-9F7B-F51FED0F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2B43-F651-8341-A382-8652CCAD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F509-DAAD-774A-882C-17EA5FF78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81256-D9C6-F04E-B60D-D440183B1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4B7C9-A9FB-4F47-99AF-4FE27D79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F3F5-B252-394E-81E4-2CF7F2DAC5DE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689E0-5A54-A845-A26A-34064B2B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3FE5C-3907-4340-B3AB-42368A3D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0FCC-CAC9-3348-9F7B-F51FED0F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1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78F-D659-494E-A2F3-F0E6A17D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6833B-97E7-2843-9453-38A3D8C50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AA08F-4811-3E4B-9A5C-B38278FD8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A1B0B-28FE-004B-B444-CA874972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F3F5-B252-394E-81E4-2CF7F2DAC5DE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83666-875D-A14A-8100-61AB4CAD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BF6CB-EE88-A64F-8D55-B310EA59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60FCC-CAC9-3348-9F7B-F51FED0F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1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A69A-33D3-EF4B-BFE7-85A19D1D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E476-D803-6243-A531-C0468AE53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C0B8-B61B-8145-BBF0-7FE9C2E8C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0F3F5-B252-394E-81E4-2CF7F2DAC5DE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5A96-996D-9A42-9C5D-2AEC1853A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CA4F2-FD18-A947-86E3-50C140509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60FCC-CAC9-3348-9F7B-F51FED0F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6873FA2-EF3E-0C49-96BC-DB2B9244A147}"/>
              </a:ext>
            </a:extLst>
          </p:cNvPr>
          <p:cNvGrpSpPr/>
          <p:nvPr/>
        </p:nvGrpSpPr>
        <p:grpSpPr>
          <a:xfrm>
            <a:off x="196493" y="2238995"/>
            <a:ext cx="2498632" cy="2380009"/>
            <a:chOff x="4290873" y="3102801"/>
            <a:chExt cx="2498632" cy="238000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013331F-1524-5945-ABC6-CBA26E0D624C}"/>
                </a:ext>
              </a:extLst>
            </p:cNvPr>
            <p:cNvGrpSpPr/>
            <p:nvPr/>
          </p:nvGrpSpPr>
          <p:grpSpPr>
            <a:xfrm>
              <a:off x="4331970" y="3429000"/>
              <a:ext cx="2390582" cy="2053810"/>
              <a:chOff x="4331970" y="3429000"/>
              <a:chExt cx="2390582" cy="205381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95F39F-0501-214B-ACDB-C06FBAE69297}"/>
                  </a:ext>
                </a:extLst>
              </p:cNvPr>
              <p:cNvSpPr txBox="1"/>
              <p:nvPr/>
            </p:nvSpPr>
            <p:spPr>
              <a:xfrm rot="10800000">
                <a:off x="4331970" y="3429000"/>
                <a:ext cx="1314450" cy="193899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0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2A03FC-D304-594B-957E-E4EB12EDAD87}"/>
                  </a:ext>
                </a:extLst>
              </p:cNvPr>
              <p:cNvSpPr txBox="1"/>
              <p:nvPr/>
            </p:nvSpPr>
            <p:spPr>
              <a:xfrm>
                <a:off x="5408102" y="3543818"/>
                <a:ext cx="1314450" cy="193899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0" dirty="0">
                    <a:latin typeface="Helvetica" pitchFamily="2" charset="0"/>
                  </a:rPr>
                  <a:t>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D70CF9D-62A5-D34E-80A0-447B3EB6464C}"/>
                </a:ext>
              </a:extLst>
            </p:cNvPr>
            <p:cNvGrpSpPr/>
            <p:nvPr/>
          </p:nvGrpSpPr>
          <p:grpSpPr>
            <a:xfrm>
              <a:off x="4290873" y="3102801"/>
              <a:ext cx="2498632" cy="731520"/>
              <a:chOff x="4202430" y="3092527"/>
              <a:chExt cx="2498632" cy="73152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AAB6FB9-6104-A743-8B5A-BC17830E4A5C}"/>
                  </a:ext>
                </a:extLst>
              </p:cNvPr>
              <p:cNvCxnSpPr/>
              <p:nvPr/>
            </p:nvCxnSpPr>
            <p:spPr>
              <a:xfrm flipV="1">
                <a:off x="4202430" y="3092527"/>
                <a:ext cx="1280160" cy="73152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290DED4-216D-0A4E-92BC-2FBF04F0A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0902" y="3092527"/>
                <a:ext cx="1280160" cy="73152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B285584-A414-C04D-B860-83A95593A131}"/>
              </a:ext>
            </a:extLst>
          </p:cNvPr>
          <p:cNvGrpSpPr/>
          <p:nvPr/>
        </p:nvGrpSpPr>
        <p:grpSpPr>
          <a:xfrm>
            <a:off x="3289313" y="2480861"/>
            <a:ext cx="8902687" cy="1896278"/>
            <a:chOff x="1498685" y="611823"/>
            <a:chExt cx="8902687" cy="18962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4A20BA-2523-DE44-9D2F-686494A87321}"/>
                </a:ext>
              </a:extLst>
            </p:cNvPr>
            <p:cNvSpPr txBox="1"/>
            <p:nvPr/>
          </p:nvSpPr>
          <p:spPr>
            <a:xfrm>
              <a:off x="1595767" y="1075777"/>
              <a:ext cx="1430200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5400" dirty="0">
                  <a:latin typeface="Courier" pitchFamily="2" charset="0"/>
                </a:rPr>
                <a:t>A3,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011026-9ACE-504E-B932-5A2DA9570800}"/>
                </a:ext>
              </a:extLst>
            </p:cNvPr>
            <p:cNvSpPr txBox="1"/>
            <p:nvPr/>
          </p:nvSpPr>
          <p:spPr>
            <a:xfrm>
              <a:off x="3587241" y="1075777"/>
              <a:ext cx="1430200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5400" dirty="0">
                  <a:latin typeface="Courier" pitchFamily="2" charset="0"/>
                </a:rPr>
                <a:t>D,2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BA1F79-61FD-C949-8B40-5C4615808C21}"/>
                </a:ext>
              </a:extLst>
            </p:cNvPr>
            <p:cNvSpPr txBox="1"/>
            <p:nvPr/>
          </p:nvSpPr>
          <p:spPr>
            <a:xfrm>
              <a:off x="5578715" y="1075777"/>
              <a:ext cx="1430200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5400" dirty="0">
                  <a:latin typeface="Courier" pitchFamily="2" charset="0"/>
                </a:rPr>
                <a:t>S,,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A849276-9F8F-C240-9BAF-6ABE2AF1F2CB}"/>
                </a:ext>
              </a:extLst>
            </p:cNvPr>
            <p:cNvSpPr txBox="1"/>
            <p:nvPr/>
          </p:nvSpPr>
          <p:spPr>
            <a:xfrm>
              <a:off x="7570189" y="1075777"/>
              <a:ext cx="1430200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5400" dirty="0">
                  <a:latin typeface="Courier" pitchFamily="2" charset="0"/>
                </a:rPr>
                <a:t>,,,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844274-DAF9-DC45-8EFF-E00AD877144E}"/>
                </a:ext>
              </a:extLst>
            </p:cNvPr>
            <p:cNvSpPr txBox="1"/>
            <p:nvPr/>
          </p:nvSpPr>
          <p:spPr>
            <a:xfrm>
              <a:off x="1498685" y="611823"/>
              <a:ext cx="1624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Component 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6EB11F-1207-CE43-AFBA-49E29556EFB0}"/>
                </a:ext>
              </a:extLst>
            </p:cNvPr>
            <p:cNvSpPr txBox="1"/>
            <p:nvPr/>
          </p:nvSpPr>
          <p:spPr>
            <a:xfrm>
              <a:off x="3490159" y="611823"/>
              <a:ext cx="1624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Component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176F8D-4933-7046-AA44-6C348A3A6E2C}"/>
                </a:ext>
              </a:extLst>
            </p:cNvPr>
            <p:cNvSpPr txBox="1"/>
            <p:nvPr/>
          </p:nvSpPr>
          <p:spPr>
            <a:xfrm>
              <a:off x="5481633" y="611823"/>
              <a:ext cx="1624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Component 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6E20BF-D211-8345-9E2A-6732A55ACFBF}"/>
                </a:ext>
              </a:extLst>
            </p:cNvPr>
            <p:cNvSpPr txBox="1"/>
            <p:nvPr/>
          </p:nvSpPr>
          <p:spPr>
            <a:xfrm>
              <a:off x="7473107" y="611823"/>
              <a:ext cx="1624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Component 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D70255-2B01-C847-90F2-B4B6266C508B}"/>
                </a:ext>
              </a:extLst>
            </p:cNvPr>
            <p:cNvSpPr txBox="1"/>
            <p:nvPr/>
          </p:nvSpPr>
          <p:spPr>
            <a:xfrm>
              <a:off x="9561663" y="1063388"/>
              <a:ext cx="599844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5400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17F1BC-B081-C244-9B61-B8F0BC06D702}"/>
                </a:ext>
              </a:extLst>
            </p:cNvPr>
            <p:cNvSpPr txBox="1"/>
            <p:nvPr/>
          </p:nvSpPr>
          <p:spPr>
            <a:xfrm>
              <a:off x="9321798" y="611823"/>
              <a:ext cx="1079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Location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4E71CE-DB14-9C49-ACBB-3DA70C7AD0D0}"/>
                </a:ext>
              </a:extLst>
            </p:cNvPr>
            <p:cNvSpPr txBox="1"/>
            <p:nvPr/>
          </p:nvSpPr>
          <p:spPr>
            <a:xfrm>
              <a:off x="2553071" y="2138769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Angle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CA813BF-6F6D-134A-8D06-FEE1F60874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4143" y="1833349"/>
              <a:ext cx="156216" cy="3054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59DB1588-3A85-F049-955A-7CFF5A51BDCB}"/>
                </a:ext>
              </a:extLst>
            </p:cNvPr>
            <p:cNvSpPr/>
            <p:nvPr/>
          </p:nvSpPr>
          <p:spPr>
            <a:xfrm rot="5400000">
              <a:off x="1901396" y="1575935"/>
              <a:ext cx="271397" cy="854271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D36B5B-588B-5A46-B064-866489040257}"/>
                </a:ext>
              </a:extLst>
            </p:cNvPr>
            <p:cNvSpPr txBox="1"/>
            <p:nvPr/>
          </p:nvSpPr>
          <p:spPr>
            <a:xfrm>
              <a:off x="1560041" y="2138769"/>
              <a:ext cx="95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Symbol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0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Mason Patrick Youngblood</dc:creator>
  <cp:lastModifiedBy>Mason Patrick Youngblood</cp:lastModifiedBy>
  <cp:revision>5</cp:revision>
  <dcterms:created xsi:type="dcterms:W3CDTF">2021-08-02T17:43:53Z</dcterms:created>
  <dcterms:modified xsi:type="dcterms:W3CDTF">2021-08-03T05:56:54Z</dcterms:modified>
</cp:coreProperties>
</file>