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8"/>
    <p:restoredTop sz="94648"/>
  </p:normalViewPr>
  <p:slideViewPr>
    <p:cSldViewPr snapToGrid="0" snapToObjects="1">
      <p:cViewPr>
        <p:scale>
          <a:sx n="116" d="100"/>
          <a:sy n="116" d="100"/>
        </p:scale>
        <p:origin x="9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F747-F694-E044-90FB-00D4BAACD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927CC-010C-4A4A-9508-C62405BB2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10E0F-CD3D-2545-8705-3D64A0BE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95C-DD76-F348-BC9B-EDCB71C3968E}" type="datetimeFigureOut"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E673D-F570-2044-BAB8-CE817B01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6EF1C-4C75-0B44-8BBE-C82408CB3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24BB-4CD8-BE43-87C3-E3EBF27F91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9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C20D9-781E-CA44-B34F-AA361D39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34DFE-0F69-C54B-A9D4-FBE3FC2E5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2CBD7-6305-8945-9BC6-D790D530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95C-DD76-F348-BC9B-EDCB71C3968E}" type="datetimeFigureOut"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3DE17-5A91-4A49-B513-B451D8074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0962F-D94D-0F42-96CF-56BB7A9EC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24BB-4CD8-BE43-87C3-E3EBF27F91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6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183B3-E978-7043-9A24-F0A6F5CC6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D8164-C62D-A343-A54C-CCA06D4A4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19EEB-B134-7545-BB4E-EE207A76D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95C-DD76-F348-BC9B-EDCB71C3968E}" type="datetimeFigureOut"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73445-7DEE-A542-81D2-D9CE02FF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9C6FC-48F7-DF44-8F6F-E756EF32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24BB-4CD8-BE43-87C3-E3EBF27F91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0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D3C80-1B1A-AC4A-8331-B7CE86EE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C41F8-EE56-BF47-A53D-61534826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EBB44-6D82-A547-A861-AE26AF55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95C-DD76-F348-BC9B-EDCB71C3968E}" type="datetimeFigureOut"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63E97-D113-5643-B238-D7F387A6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95210-5FA9-E048-A489-3E8DC846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24BB-4CD8-BE43-87C3-E3EBF27F91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9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DC05E-0FEC-774F-B1CB-60ABE2D35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8219E-015F-E44D-BA80-EFA853BED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413AA-61FC-A249-9FE8-9BDF51743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95C-DD76-F348-BC9B-EDCB71C3968E}" type="datetimeFigureOut"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07C5E-FB2F-7F46-AB49-78F44AEA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A45D4-842A-154F-8478-05D6B9C7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24BB-4CD8-BE43-87C3-E3EBF27F91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6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ADBA5-49C2-E146-98EF-3A5F28A58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E3A15-33BB-DB4B-9190-64B2B5124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E9919-E591-EA4E-A5C5-BAC0C5257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54FE3-4F72-6841-A7C3-D1759D6BD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95C-DD76-F348-BC9B-EDCB71C3968E}" type="datetimeFigureOut"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CAB3B-49FE-364E-BA6D-02805FB0C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1F45D-D664-6E49-9B2A-30E8E572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24BB-4CD8-BE43-87C3-E3EBF27F91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1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0E02-A771-0143-BA54-A1B825E7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20A4D-5CB8-A342-BCCA-92F9EDBA1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8F4ED-5129-CD40-9058-83CBF7774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1BE34-C087-B34F-A843-65218735B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12F28-AADB-9D4B-84EA-EC81980F6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5E3A05-89E1-C64B-8198-7918461D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95C-DD76-F348-BC9B-EDCB71C3968E}" type="datetimeFigureOut">
              <a:t>5/8/23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19992-A292-8B49-98A0-DE4A1B912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4F4DE-E8F8-DD4C-85BB-54CBA86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24BB-4CD8-BE43-87C3-E3EBF27F91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2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A94E-D77C-B54D-AD2C-98B53733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CD1AB-87BC-3640-BE21-7444BCECD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95C-DD76-F348-BC9B-EDCB71C3968E}" type="datetimeFigureOut">
              <a:t>5/8/23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C92A1-D1AF-8144-A686-146DD99B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5706E-65F5-8D42-B081-B14EC175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24BB-4CD8-BE43-87C3-E3EBF27F91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9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D9832-FCF4-CB41-9F82-DC219607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95C-DD76-F348-BC9B-EDCB71C3968E}" type="datetimeFigureOut">
              <a:t>5/8/23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5DC3AF-E940-0246-8F75-34BBE6A5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FCF61-C9CD-E14D-B06C-287653A7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24BB-4CD8-BE43-87C3-E3EBF27F91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1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049D-151B-4A48-BBC7-BE608156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9590C-9BE4-A14F-B105-631A8A307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D56F3-6084-074A-81A7-FFE397892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27FEA-F94E-4544-9F57-9479360A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95C-DD76-F348-BC9B-EDCB71C3968E}" type="datetimeFigureOut"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0C2CC-474C-8F4B-A8BE-8FBEB63E7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1C5A3-67CD-6144-BF11-6833CDD8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24BB-4CD8-BE43-87C3-E3EBF27F91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1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6474-2B9F-C34F-BCF7-D6E9D77F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330D29-E701-B14E-87F2-563F7D0F9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BAB71-BA0C-8D44-8447-2100EAD69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FA997-AC19-0248-888E-7C8B4A00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95C-DD76-F348-BC9B-EDCB71C3968E}" type="datetimeFigureOut"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70C9A-F80C-AB46-82E2-2F1A49997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2BA5D-2721-AA44-BD43-5D0D306D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624BB-4CD8-BE43-87C3-E3EBF27F91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4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BE7357-5063-5448-8982-C4851D60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15672-4B61-6848-AD70-DBAAE6F13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BA34B-F20C-C049-AD25-E0071161E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B195C-DD76-F348-BC9B-EDCB71C3968E}" type="datetimeFigureOut"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58750-14C0-8D48-8136-96517ED6C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A2C59-F43F-284E-83CD-539DF3B78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624BB-4CD8-BE43-87C3-E3EBF27F91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6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A6BC8E4-CB67-F14A-8B61-C4607E9860DD}"/>
              </a:ext>
            </a:extLst>
          </p:cNvPr>
          <p:cNvSpPr/>
          <p:nvPr/>
        </p:nvSpPr>
        <p:spPr>
          <a:xfrm>
            <a:off x="1588770" y="2646317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731889-A438-D04D-962B-2964ABE60F72}"/>
              </a:ext>
            </a:extLst>
          </p:cNvPr>
          <p:cNvSpPr/>
          <p:nvPr/>
        </p:nvSpPr>
        <p:spPr>
          <a:xfrm>
            <a:off x="3143250" y="2640330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FA8B37-A58D-2449-85F0-CD35733A9F2A}"/>
              </a:ext>
            </a:extLst>
          </p:cNvPr>
          <p:cNvSpPr/>
          <p:nvPr/>
        </p:nvSpPr>
        <p:spPr>
          <a:xfrm>
            <a:off x="2366010" y="2640330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701A95-4307-EA4C-B600-A8F2D80DD3F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503170" y="1543050"/>
            <a:ext cx="777240" cy="10972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F4DDDD-24A2-0F47-A3FD-ABDE0886627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1725930" y="1543050"/>
            <a:ext cx="777240" cy="11032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88BE2E-A5C6-FA49-A755-F76B3E3EEC92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503170" y="2091690"/>
            <a:ext cx="388620" cy="548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8D86D08-D493-E742-9BB9-51D9B48CCE2F}"/>
              </a:ext>
            </a:extLst>
          </p:cNvPr>
          <p:cNvSpPr/>
          <p:nvPr/>
        </p:nvSpPr>
        <p:spPr>
          <a:xfrm>
            <a:off x="4059827" y="3564580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287EE03-808D-0C43-BB4C-BD9223C28B88}"/>
              </a:ext>
            </a:extLst>
          </p:cNvPr>
          <p:cNvSpPr/>
          <p:nvPr/>
        </p:nvSpPr>
        <p:spPr>
          <a:xfrm>
            <a:off x="5608864" y="3562403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01FF44-E179-3F47-9797-03017C156D6C}"/>
              </a:ext>
            </a:extLst>
          </p:cNvPr>
          <p:cNvSpPr/>
          <p:nvPr/>
        </p:nvSpPr>
        <p:spPr>
          <a:xfrm>
            <a:off x="4836523" y="4111043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8110B3-1797-FB4F-80B5-C9402A7EE3AC}"/>
              </a:ext>
            </a:extLst>
          </p:cNvPr>
          <p:cNvSpPr/>
          <p:nvPr/>
        </p:nvSpPr>
        <p:spPr>
          <a:xfrm>
            <a:off x="4831624" y="3013763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817A590-012F-D548-8475-D6DF3D8C572A}"/>
              </a:ext>
            </a:extLst>
          </p:cNvPr>
          <p:cNvCxnSpPr>
            <a:stCxn id="28" idx="7"/>
            <a:endCxn id="34" idx="2"/>
          </p:cNvCxnSpPr>
          <p:nvPr/>
        </p:nvCxnSpPr>
        <p:spPr>
          <a:xfrm flipV="1">
            <a:off x="4293974" y="3150923"/>
            <a:ext cx="537650" cy="4538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8A0AD6-F94F-4E4A-9434-2D042D0C76CE}"/>
              </a:ext>
            </a:extLst>
          </p:cNvPr>
          <p:cNvCxnSpPr>
            <a:cxnSpLocks/>
            <a:stCxn id="34" idx="4"/>
            <a:endCxn id="30" idx="0"/>
          </p:cNvCxnSpPr>
          <p:nvPr/>
        </p:nvCxnSpPr>
        <p:spPr>
          <a:xfrm>
            <a:off x="4968784" y="3288083"/>
            <a:ext cx="4899" cy="822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F5800C-A0E2-D94B-9CA0-E32F29D2FB5C}"/>
              </a:ext>
            </a:extLst>
          </p:cNvPr>
          <p:cNvCxnSpPr>
            <a:cxnSpLocks/>
            <a:stCxn id="30" idx="6"/>
            <a:endCxn id="29" idx="3"/>
          </p:cNvCxnSpPr>
          <p:nvPr/>
        </p:nvCxnSpPr>
        <p:spPr>
          <a:xfrm flipV="1">
            <a:off x="5110843" y="3796550"/>
            <a:ext cx="538194" cy="451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84F3ED2-9ED7-D74C-8024-D896D9FDD8B7}"/>
              </a:ext>
            </a:extLst>
          </p:cNvPr>
          <p:cNvCxnSpPr>
            <a:cxnSpLocks/>
          </p:cNvCxnSpPr>
          <p:nvPr/>
        </p:nvCxnSpPr>
        <p:spPr>
          <a:xfrm>
            <a:off x="8392342" y="4743448"/>
            <a:ext cx="777240" cy="10972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37858D6-90B9-CB44-9009-435538A0B845}"/>
              </a:ext>
            </a:extLst>
          </p:cNvPr>
          <p:cNvCxnSpPr>
            <a:cxnSpLocks/>
          </p:cNvCxnSpPr>
          <p:nvPr/>
        </p:nvCxnSpPr>
        <p:spPr>
          <a:xfrm flipH="1">
            <a:off x="7615102" y="4743448"/>
            <a:ext cx="777240" cy="11032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53E9DD4-BEBC-2548-BB6A-3998AFCAD861}"/>
              </a:ext>
            </a:extLst>
          </p:cNvPr>
          <p:cNvCxnSpPr>
            <a:cxnSpLocks/>
          </p:cNvCxnSpPr>
          <p:nvPr/>
        </p:nvCxnSpPr>
        <p:spPr>
          <a:xfrm flipH="1">
            <a:off x="8392342" y="5292088"/>
            <a:ext cx="388620" cy="548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F7ECB07E-38ED-2D45-B205-13D5C0B9F488}"/>
              </a:ext>
            </a:extLst>
          </p:cNvPr>
          <p:cNvSpPr/>
          <p:nvPr/>
        </p:nvSpPr>
        <p:spPr>
          <a:xfrm>
            <a:off x="7546522" y="5852853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1C3946C-96E1-FC47-8AE3-FDCD3001FDB8}"/>
              </a:ext>
            </a:extLst>
          </p:cNvPr>
          <p:cNvSpPr/>
          <p:nvPr/>
        </p:nvSpPr>
        <p:spPr>
          <a:xfrm>
            <a:off x="7546522" y="615075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FE83AFD-8421-8144-BC0A-4E0196AA5855}"/>
              </a:ext>
            </a:extLst>
          </p:cNvPr>
          <p:cNvSpPr/>
          <p:nvPr/>
        </p:nvSpPr>
        <p:spPr>
          <a:xfrm>
            <a:off x="7752262" y="6003196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535DA97-C85E-C34A-BDD0-F52953E66153}"/>
              </a:ext>
            </a:extLst>
          </p:cNvPr>
          <p:cNvSpPr/>
          <p:nvPr/>
        </p:nvSpPr>
        <p:spPr>
          <a:xfrm>
            <a:off x="7340782" y="6003196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A0083A8-A8E3-A048-8590-2F0E10E63117}"/>
              </a:ext>
            </a:extLst>
          </p:cNvPr>
          <p:cNvSpPr/>
          <p:nvPr/>
        </p:nvSpPr>
        <p:spPr>
          <a:xfrm>
            <a:off x="8328229" y="5851269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EBDFC6B-1F91-5343-9337-14CC370805A1}"/>
              </a:ext>
            </a:extLst>
          </p:cNvPr>
          <p:cNvSpPr/>
          <p:nvPr/>
        </p:nvSpPr>
        <p:spPr>
          <a:xfrm>
            <a:off x="8328229" y="6149166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AE3427F-A731-6146-89A9-E34918B1A86D}"/>
              </a:ext>
            </a:extLst>
          </p:cNvPr>
          <p:cNvSpPr/>
          <p:nvPr/>
        </p:nvSpPr>
        <p:spPr>
          <a:xfrm>
            <a:off x="8533969" y="6001612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EC97C1F-BE2A-E149-A169-0248D6586C96}"/>
              </a:ext>
            </a:extLst>
          </p:cNvPr>
          <p:cNvSpPr/>
          <p:nvPr/>
        </p:nvSpPr>
        <p:spPr>
          <a:xfrm>
            <a:off x="8122489" y="6001612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867E09A-C8E6-254E-8B5B-BE87A757623F}"/>
              </a:ext>
            </a:extLst>
          </p:cNvPr>
          <p:cNvSpPr/>
          <p:nvPr/>
        </p:nvSpPr>
        <p:spPr>
          <a:xfrm>
            <a:off x="9101002" y="5851269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4F9CFDE-EFBE-1B4B-B6F7-7D5F9FEB95CF}"/>
              </a:ext>
            </a:extLst>
          </p:cNvPr>
          <p:cNvSpPr/>
          <p:nvPr/>
        </p:nvSpPr>
        <p:spPr>
          <a:xfrm>
            <a:off x="9101002" y="6149166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FCD4ACD-6A6C-334B-A81E-1C8D349706C3}"/>
              </a:ext>
            </a:extLst>
          </p:cNvPr>
          <p:cNvSpPr/>
          <p:nvPr/>
        </p:nvSpPr>
        <p:spPr>
          <a:xfrm>
            <a:off x="9306742" y="6001612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D6877DE-66A2-994E-81C2-AF5BF06A740B}"/>
              </a:ext>
            </a:extLst>
          </p:cNvPr>
          <p:cNvSpPr/>
          <p:nvPr/>
        </p:nvSpPr>
        <p:spPr>
          <a:xfrm>
            <a:off x="8895262" y="6001612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F3D9F5E-17E7-4845-A36C-FC9919F82017}"/>
              </a:ext>
            </a:extLst>
          </p:cNvPr>
          <p:cNvCxnSpPr>
            <a:cxnSpLocks/>
            <a:stCxn id="81" idx="7"/>
            <a:endCxn id="78" idx="3"/>
          </p:cNvCxnSpPr>
          <p:nvPr/>
        </p:nvCxnSpPr>
        <p:spPr>
          <a:xfrm flipV="1">
            <a:off x="7457855" y="5969926"/>
            <a:ext cx="108754" cy="533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0F7BD9D-0248-F04D-AF11-A03A03A51AEC}"/>
              </a:ext>
            </a:extLst>
          </p:cNvPr>
          <p:cNvCxnSpPr>
            <a:cxnSpLocks/>
            <a:stCxn id="79" idx="7"/>
            <a:endCxn id="80" idx="3"/>
          </p:cNvCxnSpPr>
          <p:nvPr/>
        </p:nvCxnSpPr>
        <p:spPr>
          <a:xfrm flipV="1">
            <a:off x="7663595" y="6120269"/>
            <a:ext cx="108754" cy="505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52DAA88-08A7-CD48-9ADF-A8839DCE61D3}"/>
              </a:ext>
            </a:extLst>
          </p:cNvPr>
          <p:cNvCxnSpPr>
            <a:cxnSpLocks/>
            <a:stCxn id="78" idx="4"/>
            <a:endCxn id="79" idx="0"/>
          </p:cNvCxnSpPr>
          <p:nvPr/>
        </p:nvCxnSpPr>
        <p:spPr>
          <a:xfrm>
            <a:off x="7615102" y="5990013"/>
            <a:ext cx="0" cy="16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9C830F7-EF71-AF4E-9DAB-EA9EB0D31649}"/>
              </a:ext>
            </a:extLst>
          </p:cNvPr>
          <p:cNvCxnSpPr>
            <a:cxnSpLocks/>
            <a:stCxn id="85" idx="7"/>
            <a:endCxn id="82" idx="3"/>
          </p:cNvCxnSpPr>
          <p:nvPr/>
        </p:nvCxnSpPr>
        <p:spPr>
          <a:xfrm flipV="1">
            <a:off x="8239562" y="5968342"/>
            <a:ext cx="108754" cy="533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1CBB2F4-9E64-774F-86CB-E61BC262D88B}"/>
              </a:ext>
            </a:extLst>
          </p:cNvPr>
          <p:cNvCxnSpPr>
            <a:cxnSpLocks/>
            <a:stCxn id="83" idx="7"/>
            <a:endCxn id="84" idx="3"/>
          </p:cNvCxnSpPr>
          <p:nvPr/>
        </p:nvCxnSpPr>
        <p:spPr>
          <a:xfrm flipV="1">
            <a:off x="8445302" y="6118685"/>
            <a:ext cx="108754" cy="505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AAB3371-2F69-E64D-B04F-76220EE8377E}"/>
              </a:ext>
            </a:extLst>
          </p:cNvPr>
          <p:cNvCxnSpPr>
            <a:cxnSpLocks/>
            <a:stCxn id="82" idx="4"/>
            <a:endCxn id="83" idx="0"/>
          </p:cNvCxnSpPr>
          <p:nvPr/>
        </p:nvCxnSpPr>
        <p:spPr>
          <a:xfrm>
            <a:off x="8396809" y="5988429"/>
            <a:ext cx="0" cy="16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67C0062-7023-AC4B-98CC-EE7CEF55E9F2}"/>
              </a:ext>
            </a:extLst>
          </p:cNvPr>
          <p:cNvCxnSpPr>
            <a:cxnSpLocks/>
            <a:stCxn id="89" idx="7"/>
            <a:endCxn id="86" idx="3"/>
          </p:cNvCxnSpPr>
          <p:nvPr/>
        </p:nvCxnSpPr>
        <p:spPr>
          <a:xfrm flipV="1">
            <a:off x="9012335" y="5968342"/>
            <a:ext cx="108754" cy="533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DB20467-8A94-924C-B66D-0BC399C349ED}"/>
              </a:ext>
            </a:extLst>
          </p:cNvPr>
          <p:cNvCxnSpPr>
            <a:cxnSpLocks/>
            <a:stCxn id="87" idx="7"/>
            <a:endCxn id="88" idx="3"/>
          </p:cNvCxnSpPr>
          <p:nvPr/>
        </p:nvCxnSpPr>
        <p:spPr>
          <a:xfrm flipV="1">
            <a:off x="9218075" y="6118685"/>
            <a:ext cx="108754" cy="505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5258BBD-92BF-6244-AF6A-FFFD4854AF1D}"/>
              </a:ext>
            </a:extLst>
          </p:cNvPr>
          <p:cNvCxnSpPr>
            <a:cxnSpLocks/>
            <a:stCxn id="86" idx="4"/>
            <a:endCxn id="87" idx="0"/>
          </p:cNvCxnSpPr>
          <p:nvPr/>
        </p:nvCxnSpPr>
        <p:spPr>
          <a:xfrm>
            <a:off x="9169582" y="5988429"/>
            <a:ext cx="0" cy="16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44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C4AB16D1-09AD-994B-AFE1-492562208509}"/>
              </a:ext>
            </a:extLst>
          </p:cNvPr>
          <p:cNvGrpSpPr/>
          <p:nvPr/>
        </p:nvGrpSpPr>
        <p:grpSpPr>
          <a:xfrm>
            <a:off x="1792779" y="4264570"/>
            <a:ext cx="1828800" cy="1377587"/>
            <a:chOff x="1588770" y="1543050"/>
            <a:chExt cx="1828800" cy="137758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A6BC8E4-CB67-F14A-8B61-C4607E9860DD}"/>
                </a:ext>
              </a:extLst>
            </p:cNvPr>
            <p:cNvSpPr/>
            <p:nvPr/>
          </p:nvSpPr>
          <p:spPr>
            <a:xfrm>
              <a:off x="1588770" y="2646317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3731889-A438-D04D-962B-2964ABE60F72}"/>
                </a:ext>
              </a:extLst>
            </p:cNvPr>
            <p:cNvSpPr/>
            <p:nvPr/>
          </p:nvSpPr>
          <p:spPr>
            <a:xfrm>
              <a:off x="3143250" y="2640330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8FA8B37-A58D-2449-85F0-CD35733A9F2A}"/>
                </a:ext>
              </a:extLst>
            </p:cNvPr>
            <p:cNvSpPr/>
            <p:nvPr/>
          </p:nvSpPr>
          <p:spPr>
            <a:xfrm>
              <a:off x="2366010" y="2640330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1701A95-4307-EA4C-B600-A8F2D80DD3F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2503170" y="1543050"/>
              <a:ext cx="777240" cy="10972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0F4DDDD-24A2-0F47-A3FD-ABDE08866277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1725930" y="1543050"/>
              <a:ext cx="777240" cy="11032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88BE2E-A5C6-FA49-A755-F76B3E3EEC92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flipH="1">
              <a:off x="2503170" y="2091690"/>
              <a:ext cx="388620" cy="548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E4C2227-1BAF-5D40-A1E1-735D223B470E}"/>
              </a:ext>
            </a:extLst>
          </p:cNvPr>
          <p:cNvGrpSpPr/>
          <p:nvPr/>
        </p:nvGrpSpPr>
        <p:grpSpPr>
          <a:xfrm>
            <a:off x="5518018" y="4493961"/>
            <a:ext cx="1371600" cy="918807"/>
            <a:chOff x="4282984" y="3051022"/>
            <a:chExt cx="1371600" cy="918807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8D86D08-D493-E742-9BB9-51D9B48CCE2F}"/>
                </a:ext>
              </a:extLst>
            </p:cNvPr>
            <p:cNvSpPr/>
            <p:nvPr/>
          </p:nvSpPr>
          <p:spPr>
            <a:xfrm>
              <a:off x="4282984" y="3691102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287EE03-808D-0C43-BB4C-BD9223C28B88}"/>
                </a:ext>
              </a:extLst>
            </p:cNvPr>
            <p:cNvSpPr/>
            <p:nvPr/>
          </p:nvSpPr>
          <p:spPr>
            <a:xfrm>
              <a:off x="5380264" y="3691102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08110B3-1797-FB4F-80B5-C9402A7EE3AC}"/>
                </a:ext>
              </a:extLst>
            </p:cNvPr>
            <p:cNvSpPr/>
            <p:nvPr/>
          </p:nvSpPr>
          <p:spPr>
            <a:xfrm>
              <a:off x="4831624" y="3051022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urved Connector 5">
              <a:extLst>
                <a:ext uri="{FF2B5EF4-FFF2-40B4-BE49-F238E27FC236}">
                  <a16:creationId xmlns:a16="http://schemas.microsoft.com/office/drawing/2014/main" id="{C6B03255-F204-E047-BB2B-BEDEB18BC604}"/>
                </a:ext>
              </a:extLst>
            </p:cNvPr>
            <p:cNvCxnSpPr>
              <a:cxnSpLocks/>
              <a:stCxn id="28" idx="0"/>
              <a:endCxn id="34" idx="2"/>
            </p:cNvCxnSpPr>
            <p:nvPr/>
          </p:nvCxnSpPr>
          <p:spPr>
            <a:xfrm rot="5400000" flipH="1" flipV="1">
              <a:off x="4374424" y="3233902"/>
              <a:ext cx="502920" cy="411480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>
              <a:extLst>
                <a:ext uri="{FF2B5EF4-FFF2-40B4-BE49-F238E27FC236}">
                  <a16:creationId xmlns:a16="http://schemas.microsoft.com/office/drawing/2014/main" id="{C5A3CC38-02A7-F34D-AAD7-D37D492D50D1}"/>
                </a:ext>
              </a:extLst>
            </p:cNvPr>
            <p:cNvCxnSpPr>
              <a:cxnSpLocks/>
              <a:stCxn id="34" idx="6"/>
              <a:endCxn id="29" idx="0"/>
            </p:cNvCxnSpPr>
            <p:nvPr/>
          </p:nvCxnSpPr>
          <p:spPr>
            <a:xfrm>
              <a:off x="5105944" y="3188182"/>
              <a:ext cx="411480" cy="502920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05951BD-D888-9847-9B13-2B652FA902EE}"/>
                </a:ext>
              </a:extLst>
            </p:cNvPr>
            <p:cNvSpPr/>
            <p:nvPr/>
          </p:nvSpPr>
          <p:spPr>
            <a:xfrm>
              <a:off x="4831624" y="3695509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Curved Connector 63">
              <a:extLst>
                <a:ext uri="{FF2B5EF4-FFF2-40B4-BE49-F238E27FC236}">
                  <a16:creationId xmlns:a16="http://schemas.microsoft.com/office/drawing/2014/main" id="{CD0DF40B-D071-F041-8FDB-76C0805C8163}"/>
                </a:ext>
              </a:extLst>
            </p:cNvPr>
            <p:cNvCxnSpPr>
              <a:cxnSpLocks/>
              <a:stCxn id="29" idx="2"/>
              <a:endCxn id="61" idx="6"/>
            </p:cNvCxnSpPr>
            <p:nvPr/>
          </p:nvCxnSpPr>
          <p:spPr>
            <a:xfrm rot="10800000" flipV="1">
              <a:off x="5105944" y="3828261"/>
              <a:ext cx="274320" cy="44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329BD9E-BAD2-814C-BAE7-873D76FEF98A}"/>
                </a:ext>
              </a:extLst>
            </p:cNvPr>
            <p:cNvCxnSpPr>
              <a:stCxn id="61" idx="0"/>
              <a:endCxn id="34" idx="4"/>
            </p:cNvCxnSpPr>
            <p:nvPr/>
          </p:nvCxnSpPr>
          <p:spPr>
            <a:xfrm flipV="1">
              <a:off x="4968784" y="3325342"/>
              <a:ext cx="0" cy="3701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754BAE-F0CE-214A-89C9-9BEB09876CA0}"/>
              </a:ext>
            </a:extLst>
          </p:cNvPr>
          <p:cNvGrpSpPr/>
          <p:nvPr/>
        </p:nvGrpSpPr>
        <p:grpSpPr>
          <a:xfrm>
            <a:off x="7888728" y="4319896"/>
            <a:ext cx="2240280" cy="1556684"/>
            <a:chOff x="7888728" y="4319896"/>
            <a:chExt cx="2240280" cy="1556684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5A7AD19-588F-4147-8657-FD7D6C51AE6E}"/>
                </a:ext>
              </a:extLst>
            </p:cNvPr>
            <p:cNvCxnSpPr>
              <a:cxnSpLocks/>
            </p:cNvCxnSpPr>
            <p:nvPr/>
          </p:nvCxnSpPr>
          <p:spPr>
            <a:xfrm>
              <a:off x="9008868" y="4319896"/>
              <a:ext cx="777240" cy="10972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DA52A2B-02E0-404E-9334-E0CA0A27BA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1628" y="4319896"/>
              <a:ext cx="777240" cy="11032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5F2283A-9D11-7D4A-BAC8-9324803DAD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8868" y="4868536"/>
              <a:ext cx="388620" cy="548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936B4D61-56C6-714F-9EF0-5D3219FD6B83}"/>
                </a:ext>
              </a:extLst>
            </p:cNvPr>
            <p:cNvSpPr/>
            <p:nvPr/>
          </p:nvSpPr>
          <p:spPr>
            <a:xfrm>
              <a:off x="7888728" y="5737216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CFF4929-2E9E-EC42-B57B-30D1871BB0B6}"/>
                </a:ext>
              </a:extLst>
            </p:cNvPr>
            <p:cNvSpPr/>
            <p:nvPr/>
          </p:nvSpPr>
          <p:spPr>
            <a:xfrm>
              <a:off x="8437368" y="5737216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C53212F7-9CC9-C94F-8E18-2DF45E554493}"/>
                </a:ext>
              </a:extLst>
            </p:cNvPr>
            <p:cNvSpPr/>
            <p:nvPr/>
          </p:nvSpPr>
          <p:spPr>
            <a:xfrm>
              <a:off x="8163048" y="5417176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Curved Connector 105">
              <a:extLst>
                <a:ext uri="{FF2B5EF4-FFF2-40B4-BE49-F238E27FC236}">
                  <a16:creationId xmlns:a16="http://schemas.microsoft.com/office/drawing/2014/main" id="{64FD5DEA-E6F9-464B-8C17-329BCE6C679F}"/>
                </a:ext>
              </a:extLst>
            </p:cNvPr>
            <p:cNvCxnSpPr>
              <a:cxnSpLocks/>
              <a:stCxn id="101" idx="0"/>
              <a:endCxn id="104" idx="2"/>
            </p:cNvCxnSpPr>
            <p:nvPr/>
          </p:nvCxnSpPr>
          <p:spPr>
            <a:xfrm rot="5400000" flipH="1" flipV="1">
              <a:off x="7934448" y="5508616"/>
              <a:ext cx="251460" cy="205740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urved Connector 106">
              <a:extLst>
                <a:ext uri="{FF2B5EF4-FFF2-40B4-BE49-F238E27FC236}">
                  <a16:creationId xmlns:a16="http://schemas.microsoft.com/office/drawing/2014/main" id="{04C45237-5ECB-A54C-A032-56188530C2C5}"/>
                </a:ext>
              </a:extLst>
            </p:cNvPr>
            <p:cNvCxnSpPr>
              <a:cxnSpLocks/>
              <a:stCxn id="104" idx="6"/>
              <a:endCxn id="103" idx="0"/>
            </p:cNvCxnSpPr>
            <p:nvPr/>
          </p:nvCxnSpPr>
          <p:spPr>
            <a:xfrm>
              <a:off x="8300208" y="5485756"/>
              <a:ext cx="205740" cy="251460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A87BD1E-B632-C846-A64F-F76DA3FA702F}"/>
                </a:ext>
              </a:extLst>
            </p:cNvPr>
            <p:cNvSpPr/>
            <p:nvPr/>
          </p:nvSpPr>
          <p:spPr>
            <a:xfrm>
              <a:off x="8163048" y="5739420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Curved Connector 111">
              <a:extLst>
                <a:ext uri="{FF2B5EF4-FFF2-40B4-BE49-F238E27FC236}">
                  <a16:creationId xmlns:a16="http://schemas.microsoft.com/office/drawing/2014/main" id="{85AA05BC-8AE6-4C40-BB3A-D3A663DFD508}"/>
                </a:ext>
              </a:extLst>
            </p:cNvPr>
            <p:cNvCxnSpPr>
              <a:cxnSpLocks/>
              <a:stCxn id="103" idx="2"/>
              <a:endCxn id="110" idx="6"/>
            </p:cNvCxnSpPr>
            <p:nvPr/>
          </p:nvCxnSpPr>
          <p:spPr>
            <a:xfrm rot="10800000" flipV="1">
              <a:off x="8300208" y="5805796"/>
              <a:ext cx="137160" cy="220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A6739AF2-8245-6445-AADC-8F49208BC394}"/>
                </a:ext>
              </a:extLst>
            </p:cNvPr>
            <p:cNvCxnSpPr>
              <a:stCxn id="110" idx="0"/>
              <a:endCxn id="104" idx="4"/>
            </p:cNvCxnSpPr>
            <p:nvPr/>
          </p:nvCxnSpPr>
          <p:spPr>
            <a:xfrm flipV="1">
              <a:off x="8231628" y="5554336"/>
              <a:ext cx="0" cy="185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BDB3EF5-A67C-BF4C-8DC7-6FA090F5458F}"/>
                </a:ext>
              </a:extLst>
            </p:cNvPr>
            <p:cNvSpPr/>
            <p:nvPr/>
          </p:nvSpPr>
          <p:spPr>
            <a:xfrm>
              <a:off x="8665968" y="5735012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29F2325-B840-D846-A658-202DADBBE381}"/>
                </a:ext>
              </a:extLst>
            </p:cNvPr>
            <p:cNvSpPr/>
            <p:nvPr/>
          </p:nvSpPr>
          <p:spPr>
            <a:xfrm>
              <a:off x="9214608" y="5735012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4C256CA-5C08-4F49-8128-250CC7F3509D}"/>
                </a:ext>
              </a:extLst>
            </p:cNvPr>
            <p:cNvSpPr/>
            <p:nvPr/>
          </p:nvSpPr>
          <p:spPr>
            <a:xfrm>
              <a:off x="8940288" y="5414972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Curved Connector 118">
              <a:extLst>
                <a:ext uri="{FF2B5EF4-FFF2-40B4-BE49-F238E27FC236}">
                  <a16:creationId xmlns:a16="http://schemas.microsoft.com/office/drawing/2014/main" id="{F7F0A716-4D0B-E84B-8480-F2D95A809A63}"/>
                </a:ext>
              </a:extLst>
            </p:cNvPr>
            <p:cNvCxnSpPr>
              <a:cxnSpLocks/>
              <a:stCxn id="116" idx="0"/>
              <a:endCxn id="118" idx="2"/>
            </p:cNvCxnSpPr>
            <p:nvPr/>
          </p:nvCxnSpPr>
          <p:spPr>
            <a:xfrm rot="5400000" flipH="1" flipV="1">
              <a:off x="8711688" y="5506412"/>
              <a:ext cx="251460" cy="205740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urved Connector 119">
              <a:extLst>
                <a:ext uri="{FF2B5EF4-FFF2-40B4-BE49-F238E27FC236}">
                  <a16:creationId xmlns:a16="http://schemas.microsoft.com/office/drawing/2014/main" id="{48586020-775A-B247-A256-FB97FCE7B662}"/>
                </a:ext>
              </a:extLst>
            </p:cNvPr>
            <p:cNvCxnSpPr>
              <a:cxnSpLocks/>
              <a:stCxn id="118" idx="6"/>
              <a:endCxn id="117" idx="0"/>
            </p:cNvCxnSpPr>
            <p:nvPr/>
          </p:nvCxnSpPr>
          <p:spPr>
            <a:xfrm>
              <a:off x="9077448" y="5483552"/>
              <a:ext cx="205740" cy="251460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E0898CA0-9047-C946-A8B7-20BD77CA78DA}"/>
                </a:ext>
              </a:extLst>
            </p:cNvPr>
            <p:cNvSpPr/>
            <p:nvPr/>
          </p:nvSpPr>
          <p:spPr>
            <a:xfrm>
              <a:off x="8940288" y="5737216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Curved Connector 121">
              <a:extLst>
                <a:ext uri="{FF2B5EF4-FFF2-40B4-BE49-F238E27FC236}">
                  <a16:creationId xmlns:a16="http://schemas.microsoft.com/office/drawing/2014/main" id="{FC49F8B0-2408-0B4A-AA97-ACF60D117767}"/>
                </a:ext>
              </a:extLst>
            </p:cNvPr>
            <p:cNvCxnSpPr>
              <a:cxnSpLocks/>
              <a:stCxn id="117" idx="2"/>
              <a:endCxn id="121" idx="6"/>
            </p:cNvCxnSpPr>
            <p:nvPr/>
          </p:nvCxnSpPr>
          <p:spPr>
            <a:xfrm rot="10800000" flipV="1">
              <a:off x="9077448" y="5803592"/>
              <a:ext cx="137160" cy="220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FE34EE7-DE3F-7345-B66D-DCA818A2C43C}"/>
                </a:ext>
              </a:extLst>
            </p:cNvPr>
            <p:cNvCxnSpPr>
              <a:stCxn id="121" idx="0"/>
              <a:endCxn id="118" idx="4"/>
            </p:cNvCxnSpPr>
            <p:nvPr/>
          </p:nvCxnSpPr>
          <p:spPr>
            <a:xfrm flipV="1">
              <a:off x="9008868" y="5552132"/>
              <a:ext cx="0" cy="185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4D91617F-B7E0-F643-BBEE-3D2800984D99}"/>
                </a:ext>
              </a:extLst>
            </p:cNvPr>
            <p:cNvSpPr/>
            <p:nvPr/>
          </p:nvSpPr>
          <p:spPr>
            <a:xfrm>
              <a:off x="9443208" y="5732808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7F0E09A8-69D9-D849-BCAA-EBEFA9D8D3EE}"/>
                </a:ext>
              </a:extLst>
            </p:cNvPr>
            <p:cNvSpPr/>
            <p:nvPr/>
          </p:nvSpPr>
          <p:spPr>
            <a:xfrm>
              <a:off x="9991848" y="5732808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906E7232-1D94-0B40-A6A0-F873202789DE}"/>
                </a:ext>
              </a:extLst>
            </p:cNvPr>
            <p:cNvSpPr/>
            <p:nvPr/>
          </p:nvSpPr>
          <p:spPr>
            <a:xfrm>
              <a:off x="9717528" y="5412768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" name="Curved Connector 127">
              <a:extLst>
                <a:ext uri="{FF2B5EF4-FFF2-40B4-BE49-F238E27FC236}">
                  <a16:creationId xmlns:a16="http://schemas.microsoft.com/office/drawing/2014/main" id="{9AA21B78-E86A-D546-B64F-7B5BE29588C7}"/>
                </a:ext>
              </a:extLst>
            </p:cNvPr>
            <p:cNvCxnSpPr>
              <a:cxnSpLocks/>
              <a:stCxn id="125" idx="0"/>
              <a:endCxn id="127" idx="2"/>
            </p:cNvCxnSpPr>
            <p:nvPr/>
          </p:nvCxnSpPr>
          <p:spPr>
            <a:xfrm rot="5400000" flipH="1" flipV="1">
              <a:off x="9488928" y="5504208"/>
              <a:ext cx="251460" cy="205740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urved Connector 128">
              <a:extLst>
                <a:ext uri="{FF2B5EF4-FFF2-40B4-BE49-F238E27FC236}">
                  <a16:creationId xmlns:a16="http://schemas.microsoft.com/office/drawing/2014/main" id="{241B8D65-9CA8-0E44-8C87-33477F0D9FB8}"/>
                </a:ext>
              </a:extLst>
            </p:cNvPr>
            <p:cNvCxnSpPr>
              <a:cxnSpLocks/>
              <a:stCxn id="127" idx="6"/>
              <a:endCxn id="126" idx="0"/>
            </p:cNvCxnSpPr>
            <p:nvPr/>
          </p:nvCxnSpPr>
          <p:spPr>
            <a:xfrm>
              <a:off x="9854688" y="5481348"/>
              <a:ext cx="205740" cy="251460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8D3E0CDF-9616-2141-9DE2-D1EACC92E9D8}"/>
                </a:ext>
              </a:extLst>
            </p:cNvPr>
            <p:cNvSpPr/>
            <p:nvPr/>
          </p:nvSpPr>
          <p:spPr>
            <a:xfrm>
              <a:off x="9717528" y="5735012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Curved Connector 130">
              <a:extLst>
                <a:ext uri="{FF2B5EF4-FFF2-40B4-BE49-F238E27FC236}">
                  <a16:creationId xmlns:a16="http://schemas.microsoft.com/office/drawing/2014/main" id="{2A470F16-B5D3-FC4F-BE93-9364E6478FD2}"/>
                </a:ext>
              </a:extLst>
            </p:cNvPr>
            <p:cNvCxnSpPr>
              <a:cxnSpLocks/>
              <a:stCxn id="126" idx="2"/>
              <a:endCxn id="130" idx="6"/>
            </p:cNvCxnSpPr>
            <p:nvPr/>
          </p:nvCxnSpPr>
          <p:spPr>
            <a:xfrm rot="10800000" flipV="1">
              <a:off x="9854688" y="5801388"/>
              <a:ext cx="137160" cy="220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50DACA88-4272-9040-970A-1544E3D00EF7}"/>
                </a:ext>
              </a:extLst>
            </p:cNvPr>
            <p:cNvCxnSpPr>
              <a:stCxn id="130" idx="0"/>
              <a:endCxn id="127" idx="4"/>
            </p:cNvCxnSpPr>
            <p:nvPr/>
          </p:nvCxnSpPr>
          <p:spPr>
            <a:xfrm flipV="1">
              <a:off x="9786108" y="5549928"/>
              <a:ext cx="0" cy="185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75419DC-C2F8-5D4A-97CF-37BE0093F46D}"/>
              </a:ext>
            </a:extLst>
          </p:cNvPr>
          <p:cNvSpPr/>
          <p:nvPr/>
        </p:nvSpPr>
        <p:spPr>
          <a:xfrm>
            <a:off x="1792778" y="4264570"/>
            <a:ext cx="1828801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6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A6BC8E4-CB67-F14A-8B61-C4607E9860DD}"/>
              </a:ext>
            </a:extLst>
          </p:cNvPr>
          <p:cNvSpPr/>
          <p:nvPr/>
        </p:nvSpPr>
        <p:spPr>
          <a:xfrm>
            <a:off x="1792779" y="5367837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731889-A438-D04D-962B-2964ABE60F72}"/>
              </a:ext>
            </a:extLst>
          </p:cNvPr>
          <p:cNvSpPr/>
          <p:nvPr/>
        </p:nvSpPr>
        <p:spPr>
          <a:xfrm>
            <a:off x="3347259" y="5361850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FA8B37-A58D-2449-85F0-CD35733A9F2A}"/>
              </a:ext>
            </a:extLst>
          </p:cNvPr>
          <p:cNvSpPr/>
          <p:nvPr/>
        </p:nvSpPr>
        <p:spPr>
          <a:xfrm>
            <a:off x="2570019" y="5361850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701A95-4307-EA4C-B600-A8F2D80DD3F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707179" y="4264570"/>
            <a:ext cx="777240" cy="1097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F4DDDD-24A2-0F47-A3FD-ABDE0886627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1929939" y="4264570"/>
            <a:ext cx="777240" cy="1103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88BE2E-A5C6-FA49-A755-F76B3E3EEC92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707179" y="4813210"/>
            <a:ext cx="388620" cy="5486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75419DC-C2F8-5D4A-97CF-37BE0093F46D}"/>
              </a:ext>
            </a:extLst>
          </p:cNvPr>
          <p:cNvSpPr/>
          <p:nvPr/>
        </p:nvSpPr>
        <p:spPr>
          <a:xfrm>
            <a:off x="1792778" y="4264570"/>
            <a:ext cx="1828801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CCEB3BF-721D-4B44-8F36-309C90D1EBA3}"/>
              </a:ext>
            </a:extLst>
          </p:cNvPr>
          <p:cNvSpPr/>
          <p:nvPr/>
        </p:nvSpPr>
        <p:spPr>
          <a:xfrm>
            <a:off x="4261659" y="4264570"/>
            <a:ext cx="1828801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D86D08-D493-E742-9BB9-51D9B48CCE2F}"/>
              </a:ext>
            </a:extLst>
          </p:cNvPr>
          <p:cNvSpPr/>
          <p:nvPr/>
        </p:nvSpPr>
        <p:spPr>
          <a:xfrm>
            <a:off x="4261659" y="4817316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287EE03-808D-0C43-BB4C-BD9223C28B88}"/>
              </a:ext>
            </a:extLst>
          </p:cNvPr>
          <p:cNvSpPr/>
          <p:nvPr/>
        </p:nvSpPr>
        <p:spPr>
          <a:xfrm>
            <a:off x="5816140" y="4817316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8110B3-1797-FB4F-80B5-C9402A7EE3AC}"/>
              </a:ext>
            </a:extLst>
          </p:cNvPr>
          <p:cNvSpPr/>
          <p:nvPr/>
        </p:nvSpPr>
        <p:spPr>
          <a:xfrm>
            <a:off x="5038899" y="4264570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C6B03255-F204-E047-BB2B-BEDEB18BC604}"/>
              </a:ext>
            </a:extLst>
          </p:cNvPr>
          <p:cNvCxnSpPr>
            <a:cxnSpLocks/>
            <a:stCxn id="28" idx="0"/>
            <a:endCxn id="34" idx="2"/>
          </p:cNvCxnSpPr>
          <p:nvPr/>
        </p:nvCxnSpPr>
        <p:spPr>
          <a:xfrm rot="5400000" flipH="1" flipV="1">
            <a:off x="4511066" y="4289483"/>
            <a:ext cx="415586" cy="640080"/>
          </a:xfrm>
          <a:prstGeom prst="curvedConnector2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05951BD-D888-9847-9B13-2B652FA902EE}"/>
              </a:ext>
            </a:extLst>
          </p:cNvPr>
          <p:cNvSpPr/>
          <p:nvPr/>
        </p:nvSpPr>
        <p:spPr>
          <a:xfrm>
            <a:off x="5038899" y="5361850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354DDBD4-3284-4A42-85DB-F32958FD9BE3}"/>
              </a:ext>
            </a:extLst>
          </p:cNvPr>
          <p:cNvCxnSpPr>
            <a:cxnSpLocks/>
            <a:stCxn id="34" idx="4"/>
            <a:endCxn id="28" idx="6"/>
          </p:cNvCxnSpPr>
          <p:nvPr/>
        </p:nvCxnSpPr>
        <p:spPr>
          <a:xfrm rot="5400000">
            <a:off x="4648226" y="4426643"/>
            <a:ext cx="415586" cy="640080"/>
          </a:xfrm>
          <a:prstGeom prst="curvedConnector2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DD3ECFF3-581E-9B40-B214-32B883FCCB28}"/>
              </a:ext>
            </a:extLst>
          </p:cNvPr>
          <p:cNvCxnSpPr>
            <a:cxnSpLocks/>
            <a:stCxn id="28" idx="4"/>
            <a:endCxn id="61" idx="2"/>
          </p:cNvCxnSpPr>
          <p:nvPr/>
        </p:nvCxnSpPr>
        <p:spPr>
          <a:xfrm rot="16200000" flipH="1">
            <a:off x="4515172" y="4975283"/>
            <a:ext cx="407374" cy="640080"/>
          </a:xfrm>
          <a:prstGeom prst="curvedConnector2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8333277C-5257-F54F-84CC-E2D14905A114}"/>
              </a:ext>
            </a:extLst>
          </p:cNvPr>
          <p:cNvCxnSpPr>
            <a:cxnSpLocks/>
            <a:stCxn id="61" idx="0"/>
            <a:endCxn id="29" idx="2"/>
          </p:cNvCxnSpPr>
          <p:nvPr/>
        </p:nvCxnSpPr>
        <p:spPr>
          <a:xfrm rot="5400000" flipH="1" flipV="1">
            <a:off x="5292412" y="4838123"/>
            <a:ext cx="407374" cy="640081"/>
          </a:xfrm>
          <a:prstGeom prst="curvedConnector2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721AA46-BB18-D941-9D7C-448A12173DBB}"/>
              </a:ext>
            </a:extLst>
          </p:cNvPr>
          <p:cNvSpPr/>
          <p:nvPr/>
        </p:nvSpPr>
        <p:spPr>
          <a:xfrm>
            <a:off x="6972122" y="4268676"/>
            <a:ext cx="1828801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18BEC90-F1E6-7C4B-BA4F-9D0B7476739C}"/>
              </a:ext>
            </a:extLst>
          </p:cNvPr>
          <p:cNvSpPr/>
          <p:nvPr/>
        </p:nvSpPr>
        <p:spPr>
          <a:xfrm>
            <a:off x="6972122" y="5396475"/>
            <a:ext cx="81674" cy="816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EBD83FD-3993-4448-A4EA-942BAE0EBC9E}"/>
              </a:ext>
            </a:extLst>
          </p:cNvPr>
          <p:cNvSpPr/>
          <p:nvPr/>
        </p:nvSpPr>
        <p:spPr>
          <a:xfrm>
            <a:off x="7434944" y="5396475"/>
            <a:ext cx="81674" cy="816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2E7AB5B-1143-0446-8386-7256DFEF738D}"/>
              </a:ext>
            </a:extLst>
          </p:cNvPr>
          <p:cNvSpPr/>
          <p:nvPr/>
        </p:nvSpPr>
        <p:spPr>
          <a:xfrm>
            <a:off x="7203533" y="5231904"/>
            <a:ext cx="81674" cy="816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504AB74B-9F1C-2241-BA01-9D31F352EC05}"/>
              </a:ext>
            </a:extLst>
          </p:cNvPr>
          <p:cNvCxnSpPr>
            <a:cxnSpLocks/>
            <a:stCxn id="109" idx="0"/>
            <a:endCxn id="114" idx="2"/>
          </p:cNvCxnSpPr>
          <p:nvPr/>
        </p:nvCxnSpPr>
        <p:spPr>
          <a:xfrm rot="5400000" flipH="1" flipV="1">
            <a:off x="7046379" y="5239322"/>
            <a:ext cx="123734" cy="190573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113632ED-BAB3-C94F-8AAF-0A062D3987EC}"/>
              </a:ext>
            </a:extLst>
          </p:cNvPr>
          <p:cNvSpPr/>
          <p:nvPr/>
        </p:nvSpPr>
        <p:spPr>
          <a:xfrm>
            <a:off x="7203533" y="5558602"/>
            <a:ext cx="81674" cy="816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15FE852F-B93F-AE43-898F-651960D7B82E}"/>
              </a:ext>
            </a:extLst>
          </p:cNvPr>
          <p:cNvCxnSpPr>
            <a:cxnSpLocks/>
            <a:stCxn id="114" idx="4"/>
            <a:endCxn id="109" idx="6"/>
          </p:cNvCxnSpPr>
          <p:nvPr/>
        </p:nvCxnSpPr>
        <p:spPr>
          <a:xfrm rot="5400000">
            <a:off x="7087216" y="5280159"/>
            <a:ext cx="123734" cy="190573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urved Connector 133">
            <a:extLst>
              <a:ext uri="{FF2B5EF4-FFF2-40B4-BE49-F238E27FC236}">
                <a16:creationId xmlns:a16="http://schemas.microsoft.com/office/drawing/2014/main" id="{9E99E721-1AB1-CB48-B91A-ADE97B789381}"/>
              </a:ext>
            </a:extLst>
          </p:cNvPr>
          <p:cNvCxnSpPr>
            <a:cxnSpLocks/>
            <a:stCxn id="109" idx="4"/>
            <a:endCxn id="124" idx="2"/>
          </p:cNvCxnSpPr>
          <p:nvPr/>
        </p:nvCxnSpPr>
        <p:spPr>
          <a:xfrm rot="16200000" flipH="1">
            <a:off x="7047601" y="5443508"/>
            <a:ext cx="121289" cy="190573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urved Connector 134">
            <a:extLst>
              <a:ext uri="{FF2B5EF4-FFF2-40B4-BE49-F238E27FC236}">
                <a16:creationId xmlns:a16="http://schemas.microsoft.com/office/drawing/2014/main" id="{B894E2CA-5507-644A-BF44-A5E7B7C0C2E7}"/>
              </a:ext>
            </a:extLst>
          </p:cNvPr>
          <p:cNvCxnSpPr>
            <a:cxnSpLocks/>
            <a:stCxn id="124" idx="0"/>
            <a:endCxn id="111" idx="2"/>
          </p:cNvCxnSpPr>
          <p:nvPr/>
        </p:nvCxnSpPr>
        <p:spPr>
          <a:xfrm rot="5400000" flipH="1" flipV="1">
            <a:off x="7279012" y="5402670"/>
            <a:ext cx="121289" cy="190574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170F9E74-CFC1-A34E-819E-DDF28900C66E}"/>
              </a:ext>
            </a:extLst>
          </p:cNvPr>
          <p:cNvSpPr/>
          <p:nvPr/>
        </p:nvSpPr>
        <p:spPr>
          <a:xfrm>
            <a:off x="8256427" y="5396475"/>
            <a:ext cx="81674" cy="816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724D4C9-7A53-D446-AA94-5FBAABB96DB3}"/>
              </a:ext>
            </a:extLst>
          </p:cNvPr>
          <p:cNvSpPr/>
          <p:nvPr/>
        </p:nvSpPr>
        <p:spPr>
          <a:xfrm>
            <a:off x="8719249" y="5396475"/>
            <a:ext cx="81674" cy="816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29FD7A3F-A3CD-5E40-A65E-85C5C436FD72}"/>
              </a:ext>
            </a:extLst>
          </p:cNvPr>
          <p:cNvSpPr/>
          <p:nvPr/>
        </p:nvSpPr>
        <p:spPr>
          <a:xfrm>
            <a:off x="8487838" y="5231904"/>
            <a:ext cx="81674" cy="816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Curved Connector 139">
            <a:extLst>
              <a:ext uri="{FF2B5EF4-FFF2-40B4-BE49-F238E27FC236}">
                <a16:creationId xmlns:a16="http://schemas.microsoft.com/office/drawing/2014/main" id="{AF74015F-D7DF-714F-90AD-ACC9C7308EF4}"/>
              </a:ext>
            </a:extLst>
          </p:cNvPr>
          <p:cNvCxnSpPr>
            <a:cxnSpLocks/>
            <a:stCxn id="137" idx="0"/>
            <a:endCxn id="139" idx="2"/>
          </p:cNvCxnSpPr>
          <p:nvPr/>
        </p:nvCxnSpPr>
        <p:spPr>
          <a:xfrm rot="5400000" flipH="1" flipV="1">
            <a:off x="8330684" y="5239322"/>
            <a:ext cx="123734" cy="190573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DD031EF4-B1B8-544F-A537-3C233FFD9886}"/>
              </a:ext>
            </a:extLst>
          </p:cNvPr>
          <p:cNvSpPr/>
          <p:nvPr/>
        </p:nvSpPr>
        <p:spPr>
          <a:xfrm>
            <a:off x="8487838" y="5558602"/>
            <a:ext cx="81674" cy="816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3A70F8D1-ED13-B447-A946-2062D133C10F}"/>
              </a:ext>
            </a:extLst>
          </p:cNvPr>
          <p:cNvCxnSpPr>
            <a:cxnSpLocks/>
            <a:stCxn id="139" idx="4"/>
            <a:endCxn id="137" idx="6"/>
          </p:cNvCxnSpPr>
          <p:nvPr/>
        </p:nvCxnSpPr>
        <p:spPr>
          <a:xfrm rot="5400000">
            <a:off x="8371521" y="5280159"/>
            <a:ext cx="123734" cy="190573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urved Connector 142">
            <a:extLst>
              <a:ext uri="{FF2B5EF4-FFF2-40B4-BE49-F238E27FC236}">
                <a16:creationId xmlns:a16="http://schemas.microsoft.com/office/drawing/2014/main" id="{5852728D-FD78-1347-A0D5-1262F020E0F1}"/>
              </a:ext>
            </a:extLst>
          </p:cNvPr>
          <p:cNvCxnSpPr>
            <a:cxnSpLocks/>
            <a:stCxn id="137" idx="4"/>
            <a:endCxn id="141" idx="2"/>
          </p:cNvCxnSpPr>
          <p:nvPr/>
        </p:nvCxnSpPr>
        <p:spPr>
          <a:xfrm rot="16200000" flipH="1">
            <a:off x="8331906" y="5443508"/>
            <a:ext cx="121289" cy="190573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urved Connector 143">
            <a:extLst>
              <a:ext uri="{FF2B5EF4-FFF2-40B4-BE49-F238E27FC236}">
                <a16:creationId xmlns:a16="http://schemas.microsoft.com/office/drawing/2014/main" id="{5BC756A4-3BF5-0543-8061-43E41F8CE278}"/>
              </a:ext>
            </a:extLst>
          </p:cNvPr>
          <p:cNvCxnSpPr>
            <a:cxnSpLocks/>
            <a:stCxn id="141" idx="0"/>
            <a:endCxn id="138" idx="2"/>
          </p:cNvCxnSpPr>
          <p:nvPr/>
        </p:nvCxnSpPr>
        <p:spPr>
          <a:xfrm rot="5400000" flipH="1" flipV="1">
            <a:off x="8563317" y="5402670"/>
            <a:ext cx="121289" cy="190574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CCF73FF4-3F85-CF41-85F2-3B5E15A77014}"/>
              </a:ext>
            </a:extLst>
          </p:cNvPr>
          <p:cNvSpPr/>
          <p:nvPr/>
        </p:nvSpPr>
        <p:spPr>
          <a:xfrm>
            <a:off x="7616643" y="5396475"/>
            <a:ext cx="81674" cy="816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0B39A0D3-730B-5644-93DC-C1359242FB08}"/>
              </a:ext>
            </a:extLst>
          </p:cNvPr>
          <p:cNvSpPr/>
          <p:nvPr/>
        </p:nvSpPr>
        <p:spPr>
          <a:xfrm>
            <a:off x="8079465" y="5396475"/>
            <a:ext cx="81674" cy="816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8FC80B49-038B-CD4F-8DCB-861E34774BD1}"/>
              </a:ext>
            </a:extLst>
          </p:cNvPr>
          <p:cNvSpPr/>
          <p:nvPr/>
        </p:nvSpPr>
        <p:spPr>
          <a:xfrm>
            <a:off x="7848054" y="5231904"/>
            <a:ext cx="81674" cy="816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Curved Connector 148">
            <a:extLst>
              <a:ext uri="{FF2B5EF4-FFF2-40B4-BE49-F238E27FC236}">
                <a16:creationId xmlns:a16="http://schemas.microsoft.com/office/drawing/2014/main" id="{6FF8D300-C8A3-C542-80E4-9A1F2A633D0F}"/>
              </a:ext>
            </a:extLst>
          </p:cNvPr>
          <p:cNvCxnSpPr>
            <a:cxnSpLocks/>
            <a:stCxn id="146" idx="0"/>
            <a:endCxn id="148" idx="2"/>
          </p:cNvCxnSpPr>
          <p:nvPr/>
        </p:nvCxnSpPr>
        <p:spPr>
          <a:xfrm rot="5400000" flipH="1" flipV="1">
            <a:off x="7690900" y="5239322"/>
            <a:ext cx="123734" cy="190573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CA2B3A58-3AD2-784D-B201-999972946F12}"/>
              </a:ext>
            </a:extLst>
          </p:cNvPr>
          <p:cNvSpPr/>
          <p:nvPr/>
        </p:nvSpPr>
        <p:spPr>
          <a:xfrm>
            <a:off x="7848054" y="5558602"/>
            <a:ext cx="81674" cy="816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Curved Connector 150">
            <a:extLst>
              <a:ext uri="{FF2B5EF4-FFF2-40B4-BE49-F238E27FC236}">
                <a16:creationId xmlns:a16="http://schemas.microsoft.com/office/drawing/2014/main" id="{865FFEF1-3216-A14F-836C-70AFDD456E2C}"/>
              </a:ext>
            </a:extLst>
          </p:cNvPr>
          <p:cNvCxnSpPr>
            <a:cxnSpLocks/>
            <a:stCxn id="148" idx="4"/>
            <a:endCxn id="146" idx="6"/>
          </p:cNvCxnSpPr>
          <p:nvPr/>
        </p:nvCxnSpPr>
        <p:spPr>
          <a:xfrm rot="5400000">
            <a:off x="7731737" y="5280159"/>
            <a:ext cx="123734" cy="190573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urved Connector 151">
            <a:extLst>
              <a:ext uri="{FF2B5EF4-FFF2-40B4-BE49-F238E27FC236}">
                <a16:creationId xmlns:a16="http://schemas.microsoft.com/office/drawing/2014/main" id="{1919AAA0-4F43-D54C-951A-37BFE6990E98}"/>
              </a:ext>
            </a:extLst>
          </p:cNvPr>
          <p:cNvCxnSpPr>
            <a:cxnSpLocks/>
            <a:stCxn id="146" idx="4"/>
            <a:endCxn id="150" idx="2"/>
          </p:cNvCxnSpPr>
          <p:nvPr/>
        </p:nvCxnSpPr>
        <p:spPr>
          <a:xfrm rot="16200000" flipH="1">
            <a:off x="7692122" y="5443508"/>
            <a:ext cx="121289" cy="190573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urved Connector 152">
            <a:extLst>
              <a:ext uri="{FF2B5EF4-FFF2-40B4-BE49-F238E27FC236}">
                <a16:creationId xmlns:a16="http://schemas.microsoft.com/office/drawing/2014/main" id="{285AFCE5-17F4-6843-AF70-B21CD8C49620}"/>
              </a:ext>
            </a:extLst>
          </p:cNvPr>
          <p:cNvCxnSpPr>
            <a:cxnSpLocks/>
            <a:stCxn id="150" idx="0"/>
            <a:endCxn id="147" idx="2"/>
          </p:cNvCxnSpPr>
          <p:nvPr/>
        </p:nvCxnSpPr>
        <p:spPr>
          <a:xfrm rot="5400000" flipH="1" flipV="1">
            <a:off x="7923533" y="5402670"/>
            <a:ext cx="121289" cy="190574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03E9DAA-5057-E746-A6F7-B024570AAE38}"/>
              </a:ext>
            </a:extLst>
          </p:cNvPr>
          <p:cNvCxnSpPr>
            <a:cxnSpLocks/>
            <a:stCxn id="105" idx="0"/>
            <a:endCxn id="114" idx="0"/>
          </p:cNvCxnSpPr>
          <p:nvPr/>
        </p:nvCxnSpPr>
        <p:spPr>
          <a:xfrm flipH="1">
            <a:off x="7244370" y="4268676"/>
            <a:ext cx="642153" cy="9632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06BD7C9-D3C6-A54D-937F-CA9EE91FB88C}"/>
              </a:ext>
            </a:extLst>
          </p:cNvPr>
          <p:cNvCxnSpPr>
            <a:cxnSpLocks/>
            <a:stCxn id="105" idx="0"/>
            <a:endCxn id="139" idx="0"/>
          </p:cNvCxnSpPr>
          <p:nvPr/>
        </p:nvCxnSpPr>
        <p:spPr>
          <a:xfrm>
            <a:off x="7886523" y="4268676"/>
            <a:ext cx="642152" cy="9632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F1CEF019-A98B-FF42-9E59-D13AC2043E5E}"/>
              </a:ext>
            </a:extLst>
          </p:cNvPr>
          <p:cNvCxnSpPr>
            <a:cxnSpLocks/>
            <a:endCxn id="148" idx="0"/>
          </p:cNvCxnSpPr>
          <p:nvPr/>
        </p:nvCxnSpPr>
        <p:spPr>
          <a:xfrm flipH="1">
            <a:off x="7888891" y="4750290"/>
            <a:ext cx="318708" cy="4816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38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A6BC8E4-CB67-F14A-8B61-C4607E9860DD}"/>
              </a:ext>
            </a:extLst>
          </p:cNvPr>
          <p:cNvSpPr/>
          <p:nvPr/>
        </p:nvSpPr>
        <p:spPr>
          <a:xfrm>
            <a:off x="1792779" y="5367837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731889-A438-D04D-962B-2964ABE60F72}"/>
              </a:ext>
            </a:extLst>
          </p:cNvPr>
          <p:cNvSpPr/>
          <p:nvPr/>
        </p:nvSpPr>
        <p:spPr>
          <a:xfrm>
            <a:off x="3347259" y="5361850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FA8B37-A58D-2449-85F0-CD35733A9F2A}"/>
              </a:ext>
            </a:extLst>
          </p:cNvPr>
          <p:cNvSpPr/>
          <p:nvPr/>
        </p:nvSpPr>
        <p:spPr>
          <a:xfrm>
            <a:off x="2570019" y="5361850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701A95-4307-EA4C-B600-A8F2D80DD3F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707179" y="4264570"/>
            <a:ext cx="777240" cy="1097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F4DDDD-24A2-0F47-A3FD-ABDE0886627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1929939" y="4264570"/>
            <a:ext cx="777240" cy="1103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88BE2E-A5C6-FA49-A755-F76B3E3EEC92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707179" y="4813210"/>
            <a:ext cx="388620" cy="5486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8D86D08-D493-E742-9BB9-51D9B48CCE2F}"/>
              </a:ext>
            </a:extLst>
          </p:cNvPr>
          <p:cNvSpPr/>
          <p:nvPr/>
        </p:nvSpPr>
        <p:spPr>
          <a:xfrm>
            <a:off x="4261659" y="4817316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287EE03-808D-0C43-BB4C-BD9223C28B88}"/>
              </a:ext>
            </a:extLst>
          </p:cNvPr>
          <p:cNvSpPr/>
          <p:nvPr/>
        </p:nvSpPr>
        <p:spPr>
          <a:xfrm>
            <a:off x="5816140" y="4817316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8110B3-1797-FB4F-80B5-C9402A7EE3AC}"/>
              </a:ext>
            </a:extLst>
          </p:cNvPr>
          <p:cNvSpPr/>
          <p:nvPr/>
        </p:nvSpPr>
        <p:spPr>
          <a:xfrm>
            <a:off x="5038899" y="4264570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C6B03255-F204-E047-BB2B-BEDEB18BC604}"/>
              </a:ext>
            </a:extLst>
          </p:cNvPr>
          <p:cNvCxnSpPr>
            <a:cxnSpLocks/>
            <a:stCxn id="28" idx="0"/>
            <a:endCxn id="34" idx="2"/>
          </p:cNvCxnSpPr>
          <p:nvPr/>
        </p:nvCxnSpPr>
        <p:spPr>
          <a:xfrm rot="5400000" flipH="1" flipV="1">
            <a:off x="4511066" y="4289483"/>
            <a:ext cx="415586" cy="640080"/>
          </a:xfrm>
          <a:prstGeom prst="curvedConnector2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05951BD-D888-9847-9B13-2B652FA902EE}"/>
              </a:ext>
            </a:extLst>
          </p:cNvPr>
          <p:cNvSpPr/>
          <p:nvPr/>
        </p:nvSpPr>
        <p:spPr>
          <a:xfrm>
            <a:off x="5038899" y="5361850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354DDBD4-3284-4A42-85DB-F32958FD9BE3}"/>
              </a:ext>
            </a:extLst>
          </p:cNvPr>
          <p:cNvCxnSpPr>
            <a:cxnSpLocks/>
            <a:stCxn id="34" idx="4"/>
            <a:endCxn id="28" idx="6"/>
          </p:cNvCxnSpPr>
          <p:nvPr/>
        </p:nvCxnSpPr>
        <p:spPr>
          <a:xfrm rot="5400000">
            <a:off x="4648226" y="4426643"/>
            <a:ext cx="415586" cy="640080"/>
          </a:xfrm>
          <a:prstGeom prst="curvedConnector2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DD3ECFF3-581E-9B40-B214-32B883FCCB28}"/>
              </a:ext>
            </a:extLst>
          </p:cNvPr>
          <p:cNvCxnSpPr>
            <a:cxnSpLocks/>
            <a:stCxn id="28" idx="4"/>
            <a:endCxn id="61" idx="2"/>
          </p:cNvCxnSpPr>
          <p:nvPr/>
        </p:nvCxnSpPr>
        <p:spPr>
          <a:xfrm rot="16200000" flipH="1">
            <a:off x="4515172" y="4975283"/>
            <a:ext cx="407374" cy="640080"/>
          </a:xfrm>
          <a:prstGeom prst="curvedConnector2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8333277C-5257-F54F-84CC-E2D14905A114}"/>
              </a:ext>
            </a:extLst>
          </p:cNvPr>
          <p:cNvCxnSpPr>
            <a:cxnSpLocks/>
            <a:stCxn id="61" idx="0"/>
            <a:endCxn id="29" idx="2"/>
          </p:cNvCxnSpPr>
          <p:nvPr/>
        </p:nvCxnSpPr>
        <p:spPr>
          <a:xfrm rot="5400000" flipH="1" flipV="1">
            <a:off x="5292412" y="4838123"/>
            <a:ext cx="407374" cy="640081"/>
          </a:xfrm>
          <a:prstGeom prst="curvedConnector2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618BEC90-F1E6-7C4B-BA4F-9D0B7476739C}"/>
              </a:ext>
            </a:extLst>
          </p:cNvPr>
          <p:cNvSpPr/>
          <p:nvPr/>
        </p:nvSpPr>
        <p:spPr>
          <a:xfrm>
            <a:off x="6972122" y="5396475"/>
            <a:ext cx="81674" cy="816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EBD83FD-3993-4448-A4EA-942BAE0EBC9E}"/>
              </a:ext>
            </a:extLst>
          </p:cNvPr>
          <p:cNvSpPr/>
          <p:nvPr/>
        </p:nvSpPr>
        <p:spPr>
          <a:xfrm>
            <a:off x="7434944" y="5396475"/>
            <a:ext cx="81674" cy="816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2E7AB5B-1143-0446-8386-7256DFEF738D}"/>
              </a:ext>
            </a:extLst>
          </p:cNvPr>
          <p:cNvSpPr/>
          <p:nvPr/>
        </p:nvSpPr>
        <p:spPr>
          <a:xfrm>
            <a:off x="7203533" y="5231904"/>
            <a:ext cx="81674" cy="816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504AB74B-9F1C-2241-BA01-9D31F352EC05}"/>
              </a:ext>
            </a:extLst>
          </p:cNvPr>
          <p:cNvCxnSpPr>
            <a:cxnSpLocks/>
            <a:stCxn id="109" idx="0"/>
            <a:endCxn id="114" idx="2"/>
          </p:cNvCxnSpPr>
          <p:nvPr/>
        </p:nvCxnSpPr>
        <p:spPr>
          <a:xfrm rot="5400000" flipH="1" flipV="1">
            <a:off x="7046379" y="5239322"/>
            <a:ext cx="123734" cy="190573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113632ED-BAB3-C94F-8AAF-0A062D3987EC}"/>
              </a:ext>
            </a:extLst>
          </p:cNvPr>
          <p:cNvSpPr/>
          <p:nvPr/>
        </p:nvSpPr>
        <p:spPr>
          <a:xfrm>
            <a:off x="7203533" y="5558602"/>
            <a:ext cx="81674" cy="816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15FE852F-B93F-AE43-898F-651960D7B82E}"/>
              </a:ext>
            </a:extLst>
          </p:cNvPr>
          <p:cNvCxnSpPr>
            <a:cxnSpLocks/>
            <a:stCxn id="114" idx="4"/>
            <a:endCxn id="109" idx="6"/>
          </p:cNvCxnSpPr>
          <p:nvPr/>
        </p:nvCxnSpPr>
        <p:spPr>
          <a:xfrm rot="5400000">
            <a:off x="7087216" y="5280159"/>
            <a:ext cx="123734" cy="190573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urved Connector 133">
            <a:extLst>
              <a:ext uri="{FF2B5EF4-FFF2-40B4-BE49-F238E27FC236}">
                <a16:creationId xmlns:a16="http://schemas.microsoft.com/office/drawing/2014/main" id="{9E99E721-1AB1-CB48-B91A-ADE97B789381}"/>
              </a:ext>
            </a:extLst>
          </p:cNvPr>
          <p:cNvCxnSpPr>
            <a:cxnSpLocks/>
            <a:stCxn id="109" idx="4"/>
            <a:endCxn id="124" idx="2"/>
          </p:cNvCxnSpPr>
          <p:nvPr/>
        </p:nvCxnSpPr>
        <p:spPr>
          <a:xfrm rot="16200000" flipH="1">
            <a:off x="7047601" y="5443508"/>
            <a:ext cx="121289" cy="190573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urved Connector 134">
            <a:extLst>
              <a:ext uri="{FF2B5EF4-FFF2-40B4-BE49-F238E27FC236}">
                <a16:creationId xmlns:a16="http://schemas.microsoft.com/office/drawing/2014/main" id="{B894E2CA-5507-644A-BF44-A5E7B7C0C2E7}"/>
              </a:ext>
            </a:extLst>
          </p:cNvPr>
          <p:cNvCxnSpPr>
            <a:cxnSpLocks/>
            <a:stCxn id="124" idx="0"/>
            <a:endCxn id="111" idx="2"/>
          </p:cNvCxnSpPr>
          <p:nvPr/>
        </p:nvCxnSpPr>
        <p:spPr>
          <a:xfrm rot="5400000" flipH="1" flipV="1">
            <a:off x="7279012" y="5402670"/>
            <a:ext cx="121289" cy="190574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170F9E74-CFC1-A34E-819E-DDF28900C66E}"/>
              </a:ext>
            </a:extLst>
          </p:cNvPr>
          <p:cNvSpPr/>
          <p:nvPr/>
        </p:nvSpPr>
        <p:spPr>
          <a:xfrm>
            <a:off x="8256427" y="5396475"/>
            <a:ext cx="81674" cy="816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724D4C9-7A53-D446-AA94-5FBAABB96DB3}"/>
              </a:ext>
            </a:extLst>
          </p:cNvPr>
          <p:cNvSpPr/>
          <p:nvPr/>
        </p:nvSpPr>
        <p:spPr>
          <a:xfrm>
            <a:off x="8719249" y="5396475"/>
            <a:ext cx="81674" cy="816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29FD7A3F-A3CD-5E40-A65E-85C5C436FD72}"/>
              </a:ext>
            </a:extLst>
          </p:cNvPr>
          <p:cNvSpPr/>
          <p:nvPr/>
        </p:nvSpPr>
        <p:spPr>
          <a:xfrm>
            <a:off x="8487838" y="5231904"/>
            <a:ext cx="81674" cy="816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Curved Connector 139">
            <a:extLst>
              <a:ext uri="{FF2B5EF4-FFF2-40B4-BE49-F238E27FC236}">
                <a16:creationId xmlns:a16="http://schemas.microsoft.com/office/drawing/2014/main" id="{AF74015F-D7DF-714F-90AD-ACC9C7308EF4}"/>
              </a:ext>
            </a:extLst>
          </p:cNvPr>
          <p:cNvCxnSpPr>
            <a:cxnSpLocks/>
            <a:stCxn id="137" idx="0"/>
            <a:endCxn id="139" idx="2"/>
          </p:cNvCxnSpPr>
          <p:nvPr/>
        </p:nvCxnSpPr>
        <p:spPr>
          <a:xfrm rot="5400000" flipH="1" flipV="1">
            <a:off x="8330684" y="5239322"/>
            <a:ext cx="123734" cy="190573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DD031EF4-B1B8-544F-A537-3C233FFD9886}"/>
              </a:ext>
            </a:extLst>
          </p:cNvPr>
          <p:cNvSpPr/>
          <p:nvPr/>
        </p:nvSpPr>
        <p:spPr>
          <a:xfrm>
            <a:off x="8487838" y="5558602"/>
            <a:ext cx="81674" cy="816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3A70F8D1-ED13-B447-A946-2062D133C10F}"/>
              </a:ext>
            </a:extLst>
          </p:cNvPr>
          <p:cNvCxnSpPr>
            <a:cxnSpLocks/>
            <a:stCxn id="139" idx="4"/>
            <a:endCxn id="137" idx="6"/>
          </p:cNvCxnSpPr>
          <p:nvPr/>
        </p:nvCxnSpPr>
        <p:spPr>
          <a:xfrm rot="5400000">
            <a:off x="8371521" y="5280159"/>
            <a:ext cx="123734" cy="190573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urved Connector 142">
            <a:extLst>
              <a:ext uri="{FF2B5EF4-FFF2-40B4-BE49-F238E27FC236}">
                <a16:creationId xmlns:a16="http://schemas.microsoft.com/office/drawing/2014/main" id="{5852728D-FD78-1347-A0D5-1262F020E0F1}"/>
              </a:ext>
            </a:extLst>
          </p:cNvPr>
          <p:cNvCxnSpPr>
            <a:cxnSpLocks/>
            <a:stCxn id="137" idx="4"/>
            <a:endCxn id="141" idx="2"/>
          </p:cNvCxnSpPr>
          <p:nvPr/>
        </p:nvCxnSpPr>
        <p:spPr>
          <a:xfrm rot="16200000" flipH="1">
            <a:off x="8331906" y="5443508"/>
            <a:ext cx="121289" cy="190573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urved Connector 143">
            <a:extLst>
              <a:ext uri="{FF2B5EF4-FFF2-40B4-BE49-F238E27FC236}">
                <a16:creationId xmlns:a16="http://schemas.microsoft.com/office/drawing/2014/main" id="{5BC756A4-3BF5-0543-8061-43E41F8CE278}"/>
              </a:ext>
            </a:extLst>
          </p:cNvPr>
          <p:cNvCxnSpPr>
            <a:cxnSpLocks/>
            <a:stCxn id="141" idx="0"/>
            <a:endCxn id="138" idx="2"/>
          </p:cNvCxnSpPr>
          <p:nvPr/>
        </p:nvCxnSpPr>
        <p:spPr>
          <a:xfrm rot="5400000" flipH="1" flipV="1">
            <a:off x="8563317" y="5402670"/>
            <a:ext cx="121289" cy="190574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CCF73FF4-3F85-CF41-85F2-3B5E15A77014}"/>
              </a:ext>
            </a:extLst>
          </p:cNvPr>
          <p:cNvSpPr/>
          <p:nvPr/>
        </p:nvSpPr>
        <p:spPr>
          <a:xfrm>
            <a:off x="7616643" y="5396475"/>
            <a:ext cx="81674" cy="816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0B39A0D3-730B-5644-93DC-C1359242FB08}"/>
              </a:ext>
            </a:extLst>
          </p:cNvPr>
          <p:cNvSpPr/>
          <p:nvPr/>
        </p:nvSpPr>
        <p:spPr>
          <a:xfrm>
            <a:off x="8079465" y="5396475"/>
            <a:ext cx="81674" cy="816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8FC80B49-038B-CD4F-8DCB-861E34774BD1}"/>
              </a:ext>
            </a:extLst>
          </p:cNvPr>
          <p:cNvSpPr/>
          <p:nvPr/>
        </p:nvSpPr>
        <p:spPr>
          <a:xfrm>
            <a:off x="7848054" y="5231904"/>
            <a:ext cx="81674" cy="816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Curved Connector 148">
            <a:extLst>
              <a:ext uri="{FF2B5EF4-FFF2-40B4-BE49-F238E27FC236}">
                <a16:creationId xmlns:a16="http://schemas.microsoft.com/office/drawing/2014/main" id="{6FF8D300-C8A3-C542-80E4-9A1F2A633D0F}"/>
              </a:ext>
            </a:extLst>
          </p:cNvPr>
          <p:cNvCxnSpPr>
            <a:cxnSpLocks/>
            <a:stCxn id="146" idx="0"/>
            <a:endCxn id="148" idx="2"/>
          </p:cNvCxnSpPr>
          <p:nvPr/>
        </p:nvCxnSpPr>
        <p:spPr>
          <a:xfrm rot="5400000" flipH="1" flipV="1">
            <a:off x="7690900" y="5239322"/>
            <a:ext cx="123734" cy="190573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CA2B3A58-3AD2-784D-B201-999972946F12}"/>
              </a:ext>
            </a:extLst>
          </p:cNvPr>
          <p:cNvSpPr/>
          <p:nvPr/>
        </p:nvSpPr>
        <p:spPr>
          <a:xfrm>
            <a:off x="7848054" y="5558602"/>
            <a:ext cx="81674" cy="816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Curved Connector 150">
            <a:extLst>
              <a:ext uri="{FF2B5EF4-FFF2-40B4-BE49-F238E27FC236}">
                <a16:creationId xmlns:a16="http://schemas.microsoft.com/office/drawing/2014/main" id="{865FFEF1-3216-A14F-836C-70AFDD456E2C}"/>
              </a:ext>
            </a:extLst>
          </p:cNvPr>
          <p:cNvCxnSpPr>
            <a:cxnSpLocks/>
            <a:stCxn id="148" idx="4"/>
            <a:endCxn id="146" idx="6"/>
          </p:cNvCxnSpPr>
          <p:nvPr/>
        </p:nvCxnSpPr>
        <p:spPr>
          <a:xfrm rot="5400000">
            <a:off x="7731737" y="5280159"/>
            <a:ext cx="123734" cy="190573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urved Connector 151">
            <a:extLst>
              <a:ext uri="{FF2B5EF4-FFF2-40B4-BE49-F238E27FC236}">
                <a16:creationId xmlns:a16="http://schemas.microsoft.com/office/drawing/2014/main" id="{1919AAA0-4F43-D54C-951A-37BFE6990E98}"/>
              </a:ext>
            </a:extLst>
          </p:cNvPr>
          <p:cNvCxnSpPr>
            <a:cxnSpLocks/>
            <a:stCxn id="146" idx="4"/>
            <a:endCxn id="150" idx="2"/>
          </p:cNvCxnSpPr>
          <p:nvPr/>
        </p:nvCxnSpPr>
        <p:spPr>
          <a:xfrm rot="16200000" flipH="1">
            <a:off x="7692122" y="5443508"/>
            <a:ext cx="121289" cy="190573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urved Connector 152">
            <a:extLst>
              <a:ext uri="{FF2B5EF4-FFF2-40B4-BE49-F238E27FC236}">
                <a16:creationId xmlns:a16="http://schemas.microsoft.com/office/drawing/2014/main" id="{285AFCE5-17F4-6843-AF70-B21CD8C49620}"/>
              </a:ext>
            </a:extLst>
          </p:cNvPr>
          <p:cNvCxnSpPr>
            <a:cxnSpLocks/>
            <a:stCxn id="150" idx="0"/>
            <a:endCxn id="147" idx="2"/>
          </p:cNvCxnSpPr>
          <p:nvPr/>
        </p:nvCxnSpPr>
        <p:spPr>
          <a:xfrm rot="5400000" flipH="1" flipV="1">
            <a:off x="7923533" y="5402670"/>
            <a:ext cx="121289" cy="190574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03E9DAA-5057-E746-A6F7-B024570AAE38}"/>
              </a:ext>
            </a:extLst>
          </p:cNvPr>
          <p:cNvCxnSpPr>
            <a:cxnSpLocks/>
            <a:endCxn id="114" idx="0"/>
          </p:cNvCxnSpPr>
          <p:nvPr/>
        </p:nvCxnSpPr>
        <p:spPr>
          <a:xfrm flipH="1">
            <a:off x="7244370" y="4268676"/>
            <a:ext cx="642153" cy="9632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06BD7C9-D3C6-A54D-937F-CA9EE91FB88C}"/>
              </a:ext>
            </a:extLst>
          </p:cNvPr>
          <p:cNvCxnSpPr>
            <a:cxnSpLocks/>
            <a:endCxn id="139" idx="0"/>
          </p:cNvCxnSpPr>
          <p:nvPr/>
        </p:nvCxnSpPr>
        <p:spPr>
          <a:xfrm>
            <a:off x="7886523" y="4268676"/>
            <a:ext cx="642152" cy="9632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F1CEF019-A98B-FF42-9E59-D13AC2043E5E}"/>
              </a:ext>
            </a:extLst>
          </p:cNvPr>
          <p:cNvCxnSpPr>
            <a:cxnSpLocks/>
            <a:endCxn id="148" idx="0"/>
          </p:cNvCxnSpPr>
          <p:nvPr/>
        </p:nvCxnSpPr>
        <p:spPr>
          <a:xfrm flipH="1">
            <a:off x="7888891" y="4750290"/>
            <a:ext cx="318708" cy="4816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880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Mason Patrick Youngblood</dc:creator>
  <cp:lastModifiedBy>Mason Patrick Youngblood</cp:lastModifiedBy>
  <cp:revision>3</cp:revision>
  <dcterms:created xsi:type="dcterms:W3CDTF">2023-05-09T01:48:14Z</dcterms:created>
  <dcterms:modified xsi:type="dcterms:W3CDTF">2023-05-09T02:31:06Z</dcterms:modified>
</cp:coreProperties>
</file>