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73152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46D4F"/>
    <a:srgbClr val="DE3D50"/>
    <a:srgbClr val="FAA86E"/>
    <a:srgbClr val="EF564C"/>
    <a:srgbClr val="FDE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720"/>
  </p:normalViewPr>
  <p:slideViewPr>
    <p:cSldViewPr snapToGrid="0">
      <p:cViewPr varScale="1">
        <p:scale>
          <a:sx n="400" d="100"/>
          <a:sy n="400" d="100"/>
        </p:scale>
        <p:origin x="322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20.092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28.626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29.406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30.111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33.593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34.597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35.378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35.888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36.397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37.373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38.739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20.594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39.954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43.647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44.141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45.851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46.346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46.795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47.380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48.507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50.532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52.227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21.066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53.052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56.280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0 24575,'0'2'0,"0"0"0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56.892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57.764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59.067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59.594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9:00.072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9:00.510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9:00.913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9:02.743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22.310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9:03.791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9:04.738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9:24.704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0 24575,'3'0'0,"0"0"0,0 0 0,-1 0 0,0 0 0,0 0 0,1 0 0,-1 0 0,0 0 0,0 0 0,2 0 0,-1 0 0,1 0 0,-1 0 0,-1 0 0,0 0 0,2 0 0,-2 0 0,2 0 0,7 0 0,-2 0 0,2 0 0,-5 0 0,-4 0 0,0 0 0,0 0 0,2 0 0,7 0 0,-6 0 0,5 0 0,-7 0 0,-1 0 0,0 0 0,-1 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9:26.593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9:48.089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9 24575,'5'0'0,"-1"0"0,0 0 0,-1 0 0,-1 0 0,0 0 0,0-1 0,0 0 0,-1 1 0,1 0 0,0 0 0,2 0 0,2 0 0,-2 0 0,1 0 0,-3 0 0,1 0 0,-1 0 0,0 0 0,0 0 0,1 0 0,-1 0 0,0 0 0,0 0 0,1 0 0,-1 0 0,1 0 0,3 0 0,-2 0 0,2 0 0,-4 0 0,0 0 0,1 0 0,1 0 0,-1 0 0,1 0 0,-2 0 0,1 0 0,1 0 0,-1 0 0,0 0 0,0 0 0,-1 0 0,0 0 0,0 0 0,0 0 0,-1 1 0,1 0 0,0-1 0,0 0 0,0 0 0,1 0 0,-1 0 0,0 0 0,0 0 0,1 0 0,-1 0 0,0 0 0,0 0 0,2 0 0,-2 0 0,1 0 0,0 0 0,-1 0 0,0 0 0,0 0 0,1 0 0,0 0 0,0 0 0,1 1 0,-1-1 0,-1 0 0,0 0 0,1 0 0,-1 0 0,0 0 0,0 0 0,1 0 0,-1 0 0,0 0 0,0 0 0,2 0 0,-2 0 0,5 0 0,-3 0 0,2 0 0,-3 0 0,-1 0 0,0 0 0,1 0 0,-1 0 0,0 0 0,0 0 0,1 0 0,-1 0 0,0 0 0,0 0 0,1 0 0,-1 0 0,0 0 0,0 0 0,1 0 0,-1 0 0,-1 0 0,1 0 0,-1-1 0,1 1 0,1 0 0,2 0 0,2 0 0,-1 0 0,1 0 0,-5 0 0,2 0 0,1-2 0,-2 2 0,3-1 0,-4 1 0,2 0 0,-2 0 0,1 0 0,-1 0 0,1 0 0,-1 0 0,0 0 0,0 0 0,1 0 0,-1 0 0,0 0 0,0 0 0,1 0 0,-1 0 0,0 0 0,0 0 0,1 0 0,0 0 0,-1 0 0,2 0 0,-2 0 0,3 0 0,7 0 0,-1 0 0,0 0 0,-5 0 0,-4 0 0,4 0 0,-2 0 0,2 0 0,-3 0 0,-1 0 0,1 0 0,-1 0 0,0 0 0,0 0 0,0 0 0,9 0 0,-6 0 0,6 0 0,-8 0 0,0 0 0,0 0 0,3 0 0,1 0 0,0 0 0,-2 0 0,-2 0 0,-1 0 0,1 0 0,1 0 0,2 0 0,-2 0 0,2 0 0,-4 0 0,1 0 0,-1 1 0,0-1 0,0 1 0,0 0 0,0-1 0,-1 1 0,1-1 0,1 0 0,3 0 0,11 2 0,-4-2 0,3 2 0,-10-2 0,-4 0 0,0 0 0,4 0 0,0 0 0,4 0 0,-3 0 0,-2 0 0,-1 0 0,-1 0 0,2 0 0,-1 0 0,0 0 0,3 0 0,-3 0 0,2 0 0,-4 0 0,1 0 0,2 0 0,7 0 0,-5 0 0,4 0 0,-9 0 0,4-1 0,0 1 0,1-1 0,-2 1 0,-2 0 0,-1 0 0,0 0 0,0 0 0,2 0 0,-2 0 0,5 0 0,-4 0 0,2 0 0,-2 0 0,-1-1 0,0 1 0,4-1 0,-3 1 0,2-1 0,-2 0 0,-1 1 0,0 0 0,0 0 0,1 0 0,-1 0 0,0 0 0,0 0 0,1 1 0,7 0 0,-6-1 0,7 0 0,-9 0 0,0 0 0,1 0 0,-1 0 0,0 0 0,0 0 0,1 0 0,-1 0 0,0 0 0,1 0 0,0 1 0,0-1 0,-1 2 0,2-2 0,1 0 0,1 0 0,0 1 0,-2-1 0,-1 1 0,-1-1 0,1 0 0,0-1 0,3 1 0,1-1 0,1 1 0,-2 0 0,-3 0 0,-1 0 0,0 0 0,0 0 0,0 0 0,-1-1 0,1 1 0,1-1 0,0 1 0,0-1 0,-1 1 0,0 0 0,1 0 0,-1 0 0,0 0 0,4 0 0,0 0 0,1 0 0,-2 0 0,-2 0 0,-1 0 0,1 0 0,1 0 0,-1 0 0,0 0 0,0 0 0,2-1 0,2 1 0,3-2 0,-4 2 0,0 0 0,-4 0 0,0 0 0,0 0 0,2 0 0,-2 0 0,1 0 0,0 0 0,17 0 0,-12 0 0,11 0 0,-16 0 0,-1-1 0,0 1 0,8 0 0,-4 0 0,5 0 0,-7 0 0,-1 0 0,-1 0 0,2 0 0,-2 0 0,-1 0 0,-5 0 0,-18 0 0,-2 2 0,-3-2 0,9 2 0,12-2 0,3 0 0,1 0 0,0 0 0,-4 0 0,3 0 0,-3 0 0,3 0 0,0 0 0,-1 0 0,-7 0 0,5-1 0,-5 1 0,8 0 0,1 0 0,-2 0 0,-2 0 0,1 0 0,0-1 0,2 1 0,2-1 0,-1 0 0,1 0 0,-2 0 0,0 0 0,0 0 0,0 1 0,1 0 0,1-1 0,-1 1 0,-1 0 0,1 0 0,0 0 0,0 0 0,-1 0 0,0 0 0,-3 0 0,2 0 0,-2 0 0,4 0 0,-1 0 0,-1 0 0,1 0 0,0 0 0,-1 0 0,1 0 0,-1 0 0,1 0 0,1 0 0,-2 0 0,1 0 0,-1 0 0,1 0 0,1 0 0,-1 0 0,0 0 0,-1 0 0,1 0 0,0 0 0,1 0 0,-1 0 0,0 0 0,-3 0 0,-1 0 0,-1 0 0,2 0 0,3 0 0,1 0 0,-1 0 0,0 0 0,0 0 0,-1 0 0,1 0 0,1 0 0,-1 0 0,1 0 0,-1 1 0,-1-1 0,1 0 0,-1 0 0,2 0 0,-1 0 0,-1 0 0,1 0 0,1 1 0,0-1 0,0 1 0,-1-1 0,-8 1 0,5 0 0,-5 0 0,8-1 0,1 0 0,-1 1 0,1 0 0,0 0 0,-1-1 0,1 0 0,0 0 0,0 0 0,-1 0 0,0 0 0,1 0 0,-2 0 0,2 0 0,0 0 0,-1 0 0,0 0 0,0 0 0,0 0 0,0 0 0,1 0 0,-2 0 0,2 0 0,0 0 0,0-1 0,-1 0 0,0 0 0,1 1 0,-2 0 0,2 0 0,0 0 0,-1 0 0,1 0 0,0 0 0,0 0 0,0 0 0,0 0 0,1-1 0,-1 1 0,-1 0 0,1 0 0,0 0 0,-1 0 0,-1 0 0,1 0 0,-1 0 0,2 0 0,-1 0 0,-1 0 0,1 0 0,0 0 0,-1 0 0,2 0 0,-2 0 0,2 0 0,0 0 0,-1 0 0,-1 0 0,0 0 0,2 0 0,1 0 0,5 0 0,1 1 0,0-1 0,0 1 0,-3-1 0,1 0 0,-1 0 0,0 0 0,0 0 0,1 0 0,-1 0 0,0 0 0,0-1 0,1 1 0,-1 0 0,0 0 0,0 0 0,1 0 0,-1 0 0,0 0 0,0 0 0,0 0 0,1 0 0,-1 0 0,0 0 0,0 0 0,1 0 0,-1 0 0,0 0 0,0 0 0,1 0 0,-1 0 0,0 0 0,0 0 0,1 0 0,-1 0 0,0 0 0,0 0 0,1 0 0,-1 0 0,0 0 0,0 0 0,-1 0 0,-4 0 0,-3 0 0,0-1 0,-8 1 0,5-1 0,-3 1 0,6 0 0,2 0 0,2 0 0,0 0 0,-1 0 0,0 0 0,0 0 0,0 0 0,1 0 0,-1 0 0,-3 0 0,2 0 0,-2 0 0,4 0 0,0 0 0,-1 0 0,1 0 0,0 0 0,0 0 0,-1 0 0,1 0 0,0 0 0,-1 0 0,1 0 0,0 0 0,0 0 0,-1 0 0,1 0 0,0 0 0,0 0 0,-1 0 0,1 0 0,0 0 0,-1 0 0,1 0 0,0 0 0,0 0 0,-1 0 0,1 0 0,0 0 0,0 0 0,-1 0 0,1 0 0,0 0 0,-1-1 0,1 0 0,0 1 0,0 0 0,-1 0 0,1 0 0,0 0 0,0 0 0,-2 0 0,1 0 0,-1 0 0,1 0 0,1 0 0,0-1 0,-1 1 0,2 0 0,-2 0 0,0 0 0,1 0 0,0 0 0,0 0 0,-1 0 0,1 0 0,0 0 0,-1 0 0,1 0 0,0 0 0,0 0 0,-1 0 0,0 0 0,1 0 0,-15 0 0,10 0 0,-8 0 0,12 0 0,0 0 0,1 0 0,0 0 0,-1 0 0,1 0 0,0 0 0,0 0 0,0 0 0,1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9:52.753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51 1 24575,'-4'0'0,"0"0"0,2 0 0,-2 0 0,2 0 0,0 0 0,0 1 0,0-1 0,1 0 0,-1 0 0,0 0 0,-1 0 0,1 0 0,0 1 0,0-1 0,-1 1 0,1 0 0,0-1 0,-1 0 0,1 0 0,1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25.117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1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26.021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26.631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27.261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1T17:38:27.937"/>
    </inkml:context>
    <inkml:brush xml:id="br0">
      <inkml:brushProperty name="width" value="0.025" units="cm"/>
      <inkml:brushProperty name="height" value="0.025" units="cm"/>
      <inkml:brushProperty name="color" value="#FDF9AC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064B4-1804-A040-B1DB-D646BB308BA8}" type="datetimeFigureOut"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6838" y="1143000"/>
            <a:ext cx="70516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8CE50-69D3-D34B-B1D1-CAAFC6F9EB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96838" y="1143000"/>
            <a:ext cx="70516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Color rotation: 50</a:t>
            </a:r>
          </a:p>
          <a:p>
            <a:r>
              <a:rPr lang="en-US"/>
              <a:t>Color: magma</a:t>
            </a:r>
          </a:p>
          <a:p>
            <a:r>
              <a:rPr lang="en-US"/>
              <a:t>Scale: dB^2 (View)</a:t>
            </a:r>
          </a:p>
          <a:p>
            <a:endParaRPr lang="en-US"/>
          </a:p>
          <a:p>
            <a:r>
              <a:rPr lang="en-US"/>
              <a:t>Sperm whale: 0.43 to 6.47 seconds</a:t>
            </a:r>
          </a:p>
          <a:p>
            <a:r>
              <a:rPr lang="en-US"/>
              <a:t>Humpback whale: 5.72 to 23.20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8CE50-69D3-D34B-B1D1-CAAFC6F9EB03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8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23770"/>
            <a:ext cx="54864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680951"/>
            <a:ext cx="54864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5761-A07D-FC42-B0D0-EEB465989C73}" type="datetimeFigureOut">
              <a:rPr lang="en-US"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C8E0-1A7F-0B46-A4E3-DAEB9FB3C8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5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5761-A07D-FC42-B0D0-EEB465989C73}" type="datetimeFigureOut">
              <a:rPr lang="en-US"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C8E0-1A7F-0B46-A4E3-DAEB9FB3C8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3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70392"/>
            <a:ext cx="1577340" cy="271219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70392"/>
            <a:ext cx="4640580" cy="271219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5761-A07D-FC42-B0D0-EEB465989C73}" type="datetimeFigureOut">
              <a:rPr lang="en-US"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C8E0-1A7F-0B46-A4E3-DAEB9FB3C8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0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5761-A07D-FC42-B0D0-EEB465989C73}" type="datetimeFigureOut">
              <a:rPr lang="en-US"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C8E0-1A7F-0B46-A4E3-DAEB9FB3C8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6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797878"/>
            <a:ext cx="630936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141750"/>
            <a:ext cx="630936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5761-A07D-FC42-B0D0-EEB465989C73}" type="datetimeFigureOut">
              <a:rPr lang="en-US"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C8E0-1A7F-0B46-A4E3-DAEB9FB3C8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1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851959"/>
            <a:ext cx="3108960" cy="20306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851959"/>
            <a:ext cx="3108960" cy="20306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5761-A07D-FC42-B0D0-EEB465989C73}" type="datetimeFigureOut">
              <a:rPr lang="en-US"/>
              <a:t>5/21/24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C8E0-1A7F-0B46-A4E3-DAEB9FB3C8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7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70392"/>
            <a:ext cx="6309360" cy="6185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784543"/>
            <a:ext cx="309467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169035"/>
            <a:ext cx="3094672" cy="17194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784543"/>
            <a:ext cx="3109913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169035"/>
            <a:ext cx="3109913" cy="17194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5761-A07D-FC42-B0D0-EEB465989C73}" type="datetimeFigureOut">
              <a:rPr lang="en-US"/>
              <a:t>5/21/24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C8E0-1A7F-0B46-A4E3-DAEB9FB3C8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8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5761-A07D-FC42-B0D0-EEB465989C73}" type="datetimeFigureOut">
              <a:rPr lang="en-US"/>
              <a:t>5/21/24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C8E0-1A7F-0B46-A4E3-DAEB9FB3C8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7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5761-A07D-FC42-B0D0-EEB465989C73}" type="datetimeFigureOut">
              <a:rPr lang="en-US"/>
              <a:t>5/21/24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C8E0-1A7F-0B46-A4E3-DAEB9FB3C8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3360"/>
            <a:ext cx="235934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460799"/>
            <a:ext cx="370332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60120"/>
            <a:ext cx="235934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5761-A07D-FC42-B0D0-EEB465989C73}" type="datetimeFigureOut">
              <a:rPr lang="en-US"/>
              <a:t>5/21/24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C8E0-1A7F-0B46-A4E3-DAEB9FB3C8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13360"/>
            <a:ext cx="2359342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460799"/>
            <a:ext cx="370332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960120"/>
            <a:ext cx="2359342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05761-A07D-FC42-B0D0-EEB465989C73}" type="datetimeFigureOut">
              <a:rPr lang="en-US"/>
              <a:t>5/21/24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8C8E0-1A7F-0B46-A4E3-DAEB9FB3C8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8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70392"/>
            <a:ext cx="630936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851959"/>
            <a:ext cx="630936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2966297"/>
            <a:ext cx="1645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05761-A07D-FC42-B0D0-EEB465989C73}" type="datetimeFigureOut">
              <a:rPr lang="en-US"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2966297"/>
            <a:ext cx="24688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2966297"/>
            <a:ext cx="16459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8C8E0-1A7F-0B46-A4E3-DAEB9FB3C81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9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26" Type="http://schemas.openxmlformats.org/officeDocument/2006/relationships/customXml" Target="../ink/ink22.xml"/><Relationship Id="rId39" Type="http://schemas.openxmlformats.org/officeDocument/2006/relationships/customXml" Target="../ink/ink35.xml"/><Relationship Id="rId21" Type="http://schemas.openxmlformats.org/officeDocument/2006/relationships/customXml" Target="../ink/ink17.xml"/><Relationship Id="rId34" Type="http://schemas.openxmlformats.org/officeDocument/2006/relationships/customXml" Target="../ink/ink30.xml"/><Relationship Id="rId42" Type="http://schemas.openxmlformats.org/officeDocument/2006/relationships/customXml" Target="../ink/ink38.xml"/><Relationship Id="rId47" Type="http://schemas.openxmlformats.org/officeDocument/2006/relationships/image" Target="../media/image3.png"/><Relationship Id="rId50" Type="http://schemas.openxmlformats.org/officeDocument/2006/relationships/image" Target="../media/image4.png"/><Relationship Id="rId55" Type="http://schemas.openxmlformats.org/officeDocument/2006/relationships/image" Target="../media/image8.sv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12.xml"/><Relationship Id="rId29" Type="http://schemas.openxmlformats.org/officeDocument/2006/relationships/customXml" Target="../ink/ink25.xml"/><Relationship Id="rId11" Type="http://schemas.openxmlformats.org/officeDocument/2006/relationships/customXml" Target="../ink/ink7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customXml" Target="../ink/ink33.xml"/><Relationship Id="rId40" Type="http://schemas.openxmlformats.org/officeDocument/2006/relationships/customXml" Target="../ink/ink36.xml"/><Relationship Id="rId45" Type="http://schemas.openxmlformats.org/officeDocument/2006/relationships/customXml" Target="../ink/ink41.xml"/><Relationship Id="rId53" Type="http://schemas.openxmlformats.org/officeDocument/2006/relationships/image" Target="../media/image6.png"/><Relationship Id="rId5" Type="http://schemas.openxmlformats.org/officeDocument/2006/relationships/image" Target="../media/image2.png"/><Relationship Id="rId19" Type="http://schemas.openxmlformats.org/officeDocument/2006/relationships/customXml" Target="../ink/ink15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1.xml"/><Relationship Id="rId43" Type="http://schemas.openxmlformats.org/officeDocument/2006/relationships/customXml" Target="../ink/ink39.xml"/><Relationship Id="rId48" Type="http://schemas.openxmlformats.org/officeDocument/2006/relationships/customXml" Target="../ink/ink43.xml"/><Relationship Id="rId56" Type="http://schemas.openxmlformats.org/officeDocument/2006/relationships/image" Target="../media/image9.png"/><Relationship Id="rId8" Type="http://schemas.openxmlformats.org/officeDocument/2006/relationships/customXml" Target="../ink/ink4.xml"/><Relationship Id="rId51" Type="http://schemas.openxmlformats.org/officeDocument/2006/relationships/customXml" Target="../ink/ink45.xml"/><Relationship Id="rId3" Type="http://schemas.openxmlformats.org/officeDocument/2006/relationships/image" Target="../media/image1.png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5" Type="http://schemas.openxmlformats.org/officeDocument/2006/relationships/customXml" Target="../ink/ink21.xml"/><Relationship Id="rId33" Type="http://schemas.openxmlformats.org/officeDocument/2006/relationships/customXml" Target="../ink/ink29.xml"/><Relationship Id="rId38" Type="http://schemas.openxmlformats.org/officeDocument/2006/relationships/customXml" Target="../ink/ink34.xml"/><Relationship Id="rId46" Type="http://schemas.openxmlformats.org/officeDocument/2006/relationships/customXml" Target="../ink/ink42.xml"/><Relationship Id="rId20" Type="http://schemas.openxmlformats.org/officeDocument/2006/relationships/customXml" Target="../ink/ink16.xml"/><Relationship Id="rId41" Type="http://schemas.openxmlformats.org/officeDocument/2006/relationships/customXml" Target="../ink/ink37.xml"/><Relationship Id="rId54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customXml" Target="../ink/ink11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customXml" Target="../ink/ink32.xml"/><Relationship Id="rId49" Type="http://schemas.openxmlformats.org/officeDocument/2006/relationships/customXml" Target="../ink/ink44.xml"/><Relationship Id="rId57" Type="http://schemas.openxmlformats.org/officeDocument/2006/relationships/image" Target="../media/image10.svg"/><Relationship Id="rId10" Type="http://schemas.openxmlformats.org/officeDocument/2006/relationships/customXml" Target="../ink/ink6.xml"/><Relationship Id="rId31" Type="http://schemas.openxmlformats.org/officeDocument/2006/relationships/customXml" Target="../ink/ink27.xml"/><Relationship Id="rId44" Type="http://schemas.openxmlformats.org/officeDocument/2006/relationships/customXml" Target="../ink/ink40.xml"/><Relationship Id="rId5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FE0FFD5-8B00-E359-9731-80809596F975}"/>
              </a:ext>
            </a:extLst>
          </p:cNvPr>
          <p:cNvGrpSpPr/>
          <p:nvPr/>
        </p:nvGrpSpPr>
        <p:grpSpPr>
          <a:xfrm>
            <a:off x="391540" y="349733"/>
            <a:ext cx="6761086" cy="1097280"/>
            <a:chOff x="437281" y="424150"/>
            <a:chExt cx="6761086" cy="1525051"/>
          </a:xfrm>
        </p:grpSpPr>
        <p:pic>
          <p:nvPicPr>
            <p:cNvPr id="5" name="Picture 4" descr="A close-up of a purple and orange light&#10;&#10;Description automatically generated">
              <a:extLst>
                <a:ext uri="{FF2B5EF4-FFF2-40B4-BE49-F238E27FC236}">
                  <a16:creationId xmlns:a16="http://schemas.microsoft.com/office/drawing/2014/main" id="{D64BF6F9-F8B4-1CB2-FE32-75D42DB8D0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79" t="45241" b="-1"/>
            <a:stretch/>
          </p:blipFill>
          <p:spPr>
            <a:xfrm>
              <a:off x="437281" y="424150"/>
              <a:ext cx="6761086" cy="1525051"/>
            </a:xfrm>
            <a:prstGeom prst="rect">
              <a:avLst/>
            </a:prstGeom>
          </p:spPr>
        </p:pic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E636217-187D-C975-0092-714AFA61496B}"/>
                </a:ext>
              </a:extLst>
            </p:cNvPr>
            <p:cNvGrpSpPr/>
            <p:nvPr/>
          </p:nvGrpSpPr>
          <p:grpSpPr>
            <a:xfrm>
              <a:off x="1640615" y="1937150"/>
              <a:ext cx="18720" cy="2160"/>
              <a:chOff x="1640615" y="1937150"/>
              <a:chExt cx="18720" cy="2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748ECA2B-DD01-E68B-35D5-0123F3A657B0}"/>
                      </a:ext>
                    </a:extLst>
                  </p14:cNvPr>
                  <p14:cNvContentPartPr/>
                  <p14:nvPr/>
                </p14:nvContentPartPr>
                <p14:xfrm>
                  <a:off x="1640615" y="1938950"/>
                  <a:ext cx="360" cy="3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748ECA2B-DD01-E68B-35D5-0123F3A657B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636295" y="193463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349CCE94-1AE1-E268-9710-39246644CC9C}"/>
                      </a:ext>
                    </a:extLst>
                  </p14:cNvPr>
                  <p14:cNvContentPartPr/>
                  <p14:nvPr/>
                </p14:nvContentPartPr>
                <p14:xfrm>
                  <a:off x="1648535" y="1938230"/>
                  <a:ext cx="360" cy="36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349CCE94-1AE1-E268-9710-39246644CC9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644215" y="193391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5FF70082-77FB-9F22-7877-FDDD6B68515B}"/>
                      </a:ext>
                    </a:extLst>
                  </p14:cNvPr>
                  <p14:cNvContentPartPr/>
                  <p14:nvPr/>
                </p14:nvContentPartPr>
                <p14:xfrm>
                  <a:off x="1653575" y="1937150"/>
                  <a:ext cx="360" cy="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5FF70082-77FB-9F22-7877-FDDD6B68515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649255" y="193283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226F0EFC-C61D-9059-8125-F4F580A14006}"/>
                      </a:ext>
                    </a:extLst>
                  </p14:cNvPr>
                  <p14:cNvContentPartPr/>
                  <p14:nvPr/>
                </p14:nvContentPartPr>
                <p14:xfrm>
                  <a:off x="1658975" y="1938950"/>
                  <a:ext cx="360" cy="3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226F0EFC-C61D-9059-8125-F4F580A1400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654655" y="193463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6DFB6E9-185E-E267-EB13-6C5712F4048D}"/>
                </a:ext>
              </a:extLst>
            </p:cNvPr>
            <p:cNvGrpSpPr/>
            <p:nvPr/>
          </p:nvGrpSpPr>
          <p:grpSpPr>
            <a:xfrm>
              <a:off x="2168735" y="1937870"/>
              <a:ext cx="48960" cy="1800"/>
              <a:chOff x="2168735" y="1937870"/>
              <a:chExt cx="48960" cy="1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90DFBA43-3D90-10F7-BDF8-24C52A9C5B4D}"/>
                      </a:ext>
                    </a:extLst>
                  </p14:cNvPr>
                  <p14:cNvContentPartPr/>
                  <p14:nvPr/>
                </p14:nvContentPartPr>
                <p14:xfrm>
                  <a:off x="2168735" y="1938590"/>
                  <a:ext cx="360" cy="3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90DFBA43-3D90-10F7-BDF8-24C52A9C5B4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164415" y="193427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BC69D685-4695-353B-F7D0-129416CE3210}"/>
                      </a:ext>
                    </a:extLst>
                  </p14:cNvPr>
                  <p14:cNvContentPartPr/>
                  <p14:nvPr/>
                </p14:nvContentPartPr>
                <p14:xfrm>
                  <a:off x="2176295" y="1938590"/>
                  <a:ext cx="360" cy="3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BC69D685-4695-353B-F7D0-129416CE321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171975" y="193427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948AA270-2273-C1FB-9972-CB3659EC0448}"/>
                      </a:ext>
                    </a:extLst>
                  </p14:cNvPr>
                  <p14:cNvContentPartPr/>
                  <p14:nvPr/>
                </p14:nvContentPartPr>
                <p14:xfrm>
                  <a:off x="2183495" y="1938590"/>
                  <a:ext cx="360" cy="3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948AA270-2273-C1FB-9972-CB3659EC044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179175" y="193427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5340E41C-A93C-576E-D961-B970C8E20D95}"/>
                      </a:ext>
                    </a:extLst>
                  </p14:cNvPr>
                  <p14:cNvContentPartPr/>
                  <p14:nvPr/>
                </p14:nvContentPartPr>
                <p14:xfrm>
                  <a:off x="2186735" y="1938590"/>
                  <a:ext cx="360" cy="36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5340E41C-A93C-576E-D961-B970C8E20D9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182415" y="193427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141B388C-7B5E-4952-DCE7-0EA1186295A0}"/>
                      </a:ext>
                    </a:extLst>
                  </p14:cNvPr>
                  <p14:cNvContentPartPr/>
                  <p14:nvPr/>
                </p14:nvContentPartPr>
                <p14:xfrm>
                  <a:off x="2190695" y="1938590"/>
                  <a:ext cx="360" cy="36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141B388C-7B5E-4952-DCE7-0EA1186295A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186375" y="193427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D9CD8489-73B1-5AFD-8D11-2099F79CF69A}"/>
                      </a:ext>
                    </a:extLst>
                  </p14:cNvPr>
                  <p14:cNvContentPartPr/>
                  <p14:nvPr/>
                </p14:nvContentPartPr>
                <p14:xfrm>
                  <a:off x="2198615" y="1937870"/>
                  <a:ext cx="360" cy="3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D9CD8489-73B1-5AFD-8D11-2099F79CF69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194295" y="193355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360BF59D-FDC3-A932-7E00-C2C6224FDF21}"/>
                      </a:ext>
                    </a:extLst>
                  </p14:cNvPr>
                  <p14:cNvContentPartPr/>
                  <p14:nvPr/>
                </p14:nvContentPartPr>
                <p14:xfrm>
                  <a:off x="2206895" y="1938590"/>
                  <a:ext cx="360" cy="36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360BF59D-FDC3-A932-7E00-C2C6224FDF2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202575" y="193427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81B17A53-1606-D1EA-7D86-4D070318D5A0}"/>
                      </a:ext>
                    </a:extLst>
                  </p14:cNvPr>
                  <p14:cNvContentPartPr/>
                  <p14:nvPr/>
                </p14:nvContentPartPr>
                <p14:xfrm>
                  <a:off x="2217335" y="1939310"/>
                  <a:ext cx="360" cy="36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81B17A53-1606-D1EA-7D86-4D070318D5A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213015" y="193499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5D425BC-EEED-0988-5CD2-38FD4A5A7125}"/>
                </a:ext>
              </a:extLst>
            </p:cNvPr>
            <p:cNvGrpSpPr/>
            <p:nvPr/>
          </p:nvGrpSpPr>
          <p:grpSpPr>
            <a:xfrm>
              <a:off x="3165215" y="1794590"/>
              <a:ext cx="54360" cy="5040"/>
              <a:chOff x="3165215" y="1794590"/>
              <a:chExt cx="54360" cy="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F124397C-867A-6A67-09D0-64A9E75F7549}"/>
                      </a:ext>
                    </a:extLst>
                  </p14:cNvPr>
                  <p14:cNvContentPartPr/>
                  <p14:nvPr/>
                </p14:nvContentPartPr>
                <p14:xfrm>
                  <a:off x="3165215" y="1794590"/>
                  <a:ext cx="360" cy="3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F124397C-867A-6A67-09D0-64A9E75F754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60895" y="179027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16E92756-3702-55AB-2B0B-312D98387459}"/>
                      </a:ext>
                    </a:extLst>
                  </p14:cNvPr>
                  <p14:cNvContentPartPr/>
                  <p14:nvPr/>
                </p14:nvContentPartPr>
                <p14:xfrm>
                  <a:off x="3169175" y="1796750"/>
                  <a:ext cx="360" cy="36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16E92756-3702-55AB-2B0B-312D9838745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64855" y="179243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BBD1F93F-5A25-9630-DF02-AD4B59BC9749}"/>
                      </a:ext>
                    </a:extLst>
                  </p14:cNvPr>
                  <p14:cNvContentPartPr/>
                  <p14:nvPr/>
                </p14:nvContentPartPr>
                <p14:xfrm>
                  <a:off x="3178895" y="1798190"/>
                  <a:ext cx="360" cy="36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BBD1F93F-5A25-9630-DF02-AD4B59BC974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74575" y="179387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D4F217C8-BD88-12E0-2898-E0987F7E355E}"/>
                      </a:ext>
                    </a:extLst>
                  </p14:cNvPr>
                  <p14:cNvContentPartPr/>
                  <p14:nvPr/>
                </p14:nvContentPartPr>
                <p14:xfrm>
                  <a:off x="3188255" y="1799270"/>
                  <a:ext cx="360" cy="3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D4F217C8-BD88-12E0-2898-E0987F7E355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83935" y="179495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2ACA5914-EDEF-7F51-906C-D30B3E93B0D7}"/>
                      </a:ext>
                    </a:extLst>
                  </p14:cNvPr>
                  <p14:cNvContentPartPr/>
                  <p14:nvPr/>
                </p14:nvContentPartPr>
                <p14:xfrm>
                  <a:off x="3194735" y="1798550"/>
                  <a:ext cx="360" cy="36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2ACA5914-EDEF-7F51-906C-D30B3E93B0D7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90415" y="179423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C282FC50-50ED-9368-28AC-40F3B9227025}"/>
                      </a:ext>
                    </a:extLst>
                  </p14:cNvPr>
                  <p14:cNvContentPartPr/>
                  <p14:nvPr/>
                </p14:nvContentPartPr>
                <p14:xfrm>
                  <a:off x="3207695" y="1797470"/>
                  <a:ext cx="360" cy="3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C282FC50-50ED-9368-28AC-40F3B922702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203375" y="179315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1829D3B1-2314-257A-6307-F42D3873F874}"/>
                      </a:ext>
                    </a:extLst>
                  </p14:cNvPr>
                  <p14:cNvContentPartPr/>
                  <p14:nvPr/>
                </p14:nvContentPartPr>
                <p14:xfrm>
                  <a:off x="3214895" y="1798190"/>
                  <a:ext cx="360" cy="36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1829D3B1-2314-257A-6307-F42D3873F87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210575" y="179387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893DE754-0715-2708-1824-EF82E5311470}"/>
                      </a:ext>
                    </a:extLst>
                  </p14:cNvPr>
                  <p14:cNvContentPartPr/>
                  <p14:nvPr/>
                </p14:nvContentPartPr>
                <p14:xfrm>
                  <a:off x="3219215" y="1798190"/>
                  <a:ext cx="360" cy="3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893DE754-0715-2708-1824-EF82E531147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214895" y="179387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CE30CD4C-9B66-6748-2851-7C8B995F43C6}"/>
                </a:ext>
              </a:extLst>
            </p:cNvPr>
            <p:cNvGrpSpPr/>
            <p:nvPr/>
          </p:nvGrpSpPr>
          <p:grpSpPr>
            <a:xfrm>
              <a:off x="4396775" y="1936430"/>
              <a:ext cx="50760" cy="3600"/>
              <a:chOff x="4396775" y="1936430"/>
              <a:chExt cx="50760" cy="3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C59B84D4-FE5D-C4FC-1EA5-C6D0362E7689}"/>
                      </a:ext>
                    </a:extLst>
                  </p14:cNvPr>
                  <p14:cNvContentPartPr/>
                  <p14:nvPr/>
                </p14:nvContentPartPr>
                <p14:xfrm>
                  <a:off x="4396775" y="1936430"/>
                  <a:ext cx="360" cy="36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C59B84D4-FE5D-C4FC-1EA5-C6D0362E768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392455" y="193211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7A0F7086-BFBF-4D42-28B7-7431497783FE}"/>
                      </a:ext>
                    </a:extLst>
                  </p14:cNvPr>
                  <p14:cNvContentPartPr/>
                  <p14:nvPr/>
                </p14:nvContentPartPr>
                <p14:xfrm>
                  <a:off x="4400735" y="1936430"/>
                  <a:ext cx="360" cy="36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7A0F7086-BFBF-4D42-28B7-7431497783F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396415" y="193211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B3C7E8D6-0DE7-3828-4D61-D824D50EE9FC}"/>
                      </a:ext>
                    </a:extLst>
                  </p14:cNvPr>
                  <p14:cNvContentPartPr/>
                  <p14:nvPr/>
                </p14:nvContentPartPr>
                <p14:xfrm>
                  <a:off x="4409735" y="1938230"/>
                  <a:ext cx="360" cy="36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B3C7E8D6-0DE7-3828-4D61-D824D50EE9F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405415" y="193391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031D11BC-09DE-B685-FF9F-217C7899CCB7}"/>
                      </a:ext>
                    </a:extLst>
                  </p14:cNvPr>
                  <p14:cNvContentPartPr/>
                  <p14:nvPr/>
                </p14:nvContentPartPr>
                <p14:xfrm>
                  <a:off x="4413695" y="1938950"/>
                  <a:ext cx="360" cy="36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031D11BC-09DE-B685-FF9F-217C7899CCB7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409375" y="193463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BC555DDA-A251-793F-5B07-446547874427}"/>
                      </a:ext>
                    </a:extLst>
                  </p14:cNvPr>
                  <p14:cNvContentPartPr/>
                  <p14:nvPr/>
                </p14:nvContentPartPr>
                <p14:xfrm>
                  <a:off x="4424495" y="1938950"/>
                  <a:ext cx="360" cy="36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BC555DDA-A251-793F-5B07-446547874427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420175" y="193463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F91D7756-1552-4259-274A-F2D2FA9541C8}"/>
                      </a:ext>
                    </a:extLst>
                  </p14:cNvPr>
                  <p14:cNvContentPartPr/>
                  <p14:nvPr/>
                </p14:nvContentPartPr>
                <p14:xfrm>
                  <a:off x="4429175" y="1937510"/>
                  <a:ext cx="360" cy="36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F91D7756-1552-4259-274A-F2D2FA9541C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424855" y="193319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122087B7-3F56-E964-E3C9-A83F2B64AB70}"/>
                      </a:ext>
                    </a:extLst>
                  </p14:cNvPr>
                  <p14:cNvContentPartPr/>
                  <p14:nvPr/>
                </p14:nvContentPartPr>
                <p14:xfrm>
                  <a:off x="4435655" y="1939670"/>
                  <a:ext cx="360" cy="36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122087B7-3F56-E964-E3C9-A83F2B64AB7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431335" y="193535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EFB71F35-5855-D637-0EC9-59E45BB9CD6E}"/>
                      </a:ext>
                    </a:extLst>
                  </p14:cNvPr>
                  <p14:cNvContentPartPr/>
                  <p14:nvPr/>
                </p14:nvContentPartPr>
                <p14:xfrm>
                  <a:off x="4447175" y="1936430"/>
                  <a:ext cx="360" cy="36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EFB71F35-5855-D637-0EC9-59E45BB9CD6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442855" y="193211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216E167D-D9E7-6466-4891-8C3986956D60}"/>
                      </a:ext>
                    </a:extLst>
                  </p14:cNvPr>
                  <p14:cNvContentPartPr/>
                  <p14:nvPr/>
                </p14:nvContentPartPr>
                <p14:xfrm>
                  <a:off x="4415135" y="1937150"/>
                  <a:ext cx="360" cy="36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216E167D-D9E7-6466-4891-8C3986956D6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410815" y="193283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4061A253-CA1A-8A79-9F9B-EABE7693BA2E}"/>
                      </a:ext>
                    </a:extLst>
                  </p14:cNvPr>
                  <p14:cNvContentPartPr/>
                  <p14:nvPr/>
                </p14:nvContentPartPr>
                <p14:xfrm>
                  <a:off x="4420175" y="1937150"/>
                  <a:ext cx="360" cy="36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4061A253-CA1A-8A79-9F9B-EABE7693BA2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415855" y="193283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1AA36B9B-AB96-779B-3DC0-72CF3C901842}"/>
                </a:ext>
              </a:extLst>
            </p:cNvPr>
            <p:cNvGrpSpPr/>
            <p:nvPr/>
          </p:nvGrpSpPr>
          <p:grpSpPr>
            <a:xfrm>
              <a:off x="5246375" y="1796030"/>
              <a:ext cx="29160" cy="9000"/>
              <a:chOff x="5246375" y="1796030"/>
              <a:chExt cx="29160" cy="9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C939E2FF-5489-CF6F-4910-0C18CE4F9DEB}"/>
                      </a:ext>
                    </a:extLst>
                  </p14:cNvPr>
                  <p14:cNvContentPartPr/>
                  <p14:nvPr/>
                </p14:nvContentPartPr>
                <p14:xfrm>
                  <a:off x="5246375" y="1796030"/>
                  <a:ext cx="360" cy="180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C939E2FF-5489-CF6F-4910-0C18CE4F9DE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42055" y="1791710"/>
                    <a:ext cx="9000" cy="1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2FAEAA96-FD6C-823D-8710-6E0380CE6D30}"/>
                      </a:ext>
                    </a:extLst>
                  </p14:cNvPr>
                  <p14:cNvContentPartPr/>
                  <p14:nvPr/>
                </p14:nvContentPartPr>
                <p14:xfrm>
                  <a:off x="5248895" y="1799990"/>
                  <a:ext cx="360" cy="36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2FAEAA96-FD6C-823D-8710-6E0380CE6D3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44575" y="179567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DC867912-C516-6DE9-5341-57A5F9751BFA}"/>
                      </a:ext>
                    </a:extLst>
                  </p14:cNvPr>
                  <p14:cNvContentPartPr/>
                  <p14:nvPr/>
                </p14:nvContentPartPr>
                <p14:xfrm>
                  <a:off x="5246375" y="1797470"/>
                  <a:ext cx="360" cy="36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DC867912-C516-6DE9-5341-57A5F9751BF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42055" y="179315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9A21FDA3-25F7-46D0-9A63-C368C5AC0179}"/>
                      </a:ext>
                    </a:extLst>
                  </p14:cNvPr>
                  <p14:cNvContentPartPr/>
                  <p14:nvPr/>
                </p14:nvContentPartPr>
                <p14:xfrm>
                  <a:off x="5250335" y="1804670"/>
                  <a:ext cx="360" cy="36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9A21FDA3-25F7-46D0-9A63-C368C5AC017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46015" y="180035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6BACCB90-48A7-4DDF-FED1-70328947BD3B}"/>
                      </a:ext>
                    </a:extLst>
                  </p14:cNvPr>
                  <p14:cNvContentPartPr/>
                  <p14:nvPr/>
                </p14:nvContentPartPr>
                <p14:xfrm>
                  <a:off x="5259335" y="1804670"/>
                  <a:ext cx="360" cy="36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6BACCB90-48A7-4DDF-FED1-70328947BD3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55015" y="180035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E404908F-AEE5-64B7-1289-B8702A8EF246}"/>
                      </a:ext>
                    </a:extLst>
                  </p14:cNvPr>
                  <p14:cNvContentPartPr/>
                  <p14:nvPr/>
                </p14:nvContentPartPr>
                <p14:xfrm>
                  <a:off x="5268695" y="1803950"/>
                  <a:ext cx="360" cy="3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E404908F-AEE5-64B7-1289-B8702A8EF24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64375" y="179963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F5D6AF59-41C1-4C9E-C7C1-6DA968ED02A7}"/>
                      </a:ext>
                    </a:extLst>
                  </p14:cNvPr>
                  <p14:cNvContentPartPr/>
                  <p14:nvPr/>
                </p14:nvContentPartPr>
                <p14:xfrm>
                  <a:off x="5273735" y="1803950"/>
                  <a:ext cx="360" cy="36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F5D6AF59-41C1-4C9E-C7C1-6DA968ED02A7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69415" y="179963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3F40C022-DC77-63C9-26FC-26D0421E0E1B}"/>
                      </a:ext>
                    </a:extLst>
                  </p14:cNvPr>
                  <p14:cNvContentPartPr/>
                  <p14:nvPr/>
                </p14:nvContentPartPr>
                <p14:xfrm>
                  <a:off x="5275175" y="1803230"/>
                  <a:ext cx="360" cy="36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3F40C022-DC77-63C9-26FC-26D0421E0E1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70855" y="179891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08A6886E-CDA6-A372-67B7-BDE4454D78B4}"/>
                </a:ext>
              </a:extLst>
            </p:cNvPr>
            <p:cNvGrpSpPr/>
            <p:nvPr/>
          </p:nvGrpSpPr>
          <p:grpSpPr>
            <a:xfrm>
              <a:off x="5311535" y="1804310"/>
              <a:ext cx="8640" cy="3600"/>
              <a:chOff x="5311535" y="1804310"/>
              <a:chExt cx="8640" cy="3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4E9462D7-1E13-1711-2570-AB305BA9DCF4}"/>
                      </a:ext>
                    </a:extLst>
                  </p14:cNvPr>
                  <p14:cNvContentPartPr/>
                  <p14:nvPr/>
                </p14:nvContentPartPr>
                <p14:xfrm>
                  <a:off x="5311535" y="1804310"/>
                  <a:ext cx="360" cy="36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4E9462D7-1E13-1711-2570-AB305BA9DC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07215" y="179999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EA0DE122-495E-F2DA-4DF8-0E6C950D376C}"/>
                      </a:ext>
                    </a:extLst>
                  </p14:cNvPr>
                  <p14:cNvContentPartPr/>
                  <p14:nvPr/>
                </p14:nvContentPartPr>
                <p14:xfrm>
                  <a:off x="5319815" y="1807550"/>
                  <a:ext cx="360" cy="36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EA0DE122-495E-F2DA-4DF8-0E6C950D376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5495" y="180323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608F7B4-DA68-4D8C-0EF6-0267DC2B47CF}"/>
                    </a:ext>
                  </a:extLst>
                </p14:cNvPr>
                <p14:cNvContentPartPr/>
                <p14:nvPr/>
              </p14:nvContentPartPr>
              <p14:xfrm>
                <a:off x="5342855" y="1807190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608F7B4-DA68-4D8C-0EF6-0267DC2B47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38535" y="180287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1B1771D-6BDD-CB3B-030B-B6ACE9CF96C0}"/>
                </a:ext>
              </a:extLst>
            </p:cNvPr>
            <p:cNvGrpSpPr/>
            <p:nvPr/>
          </p:nvGrpSpPr>
          <p:grpSpPr>
            <a:xfrm>
              <a:off x="6208295" y="1921410"/>
              <a:ext cx="52200" cy="4320"/>
              <a:chOff x="6208295" y="1921410"/>
              <a:chExt cx="52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3724615D-64F8-005D-79DF-CC320D39BC55}"/>
                      </a:ext>
                    </a:extLst>
                  </p14:cNvPr>
                  <p14:cNvContentPartPr/>
                  <p14:nvPr/>
                </p14:nvContentPartPr>
                <p14:xfrm>
                  <a:off x="6211535" y="1921410"/>
                  <a:ext cx="48960" cy="36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3724615D-64F8-005D-79DF-CC320D39BC55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6207215" y="1917090"/>
                    <a:ext cx="576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9432997A-04FC-E12D-7E49-B692B4EC98C0}"/>
                      </a:ext>
                    </a:extLst>
                  </p14:cNvPr>
                  <p14:cNvContentPartPr/>
                  <p14:nvPr/>
                </p14:nvContentPartPr>
                <p14:xfrm>
                  <a:off x="6208295" y="1925370"/>
                  <a:ext cx="360" cy="36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9432997A-04FC-E12D-7E49-B692B4EC98C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203975" y="1921050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6ADA3B1-7E28-3A6B-E295-8BFCE32E4ACB}"/>
                    </a:ext>
                  </a:extLst>
                </p14:cNvPr>
                <p14:cNvContentPartPr/>
                <p14:nvPr/>
              </p14:nvContentPartPr>
              <p14:xfrm>
                <a:off x="6269135" y="1921410"/>
                <a:ext cx="430920" cy="7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6ADA3B1-7E28-3A6B-E295-8BFCE32E4AC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64815" y="1917090"/>
                  <a:ext cx="4395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0751AD6-AD95-7059-29F0-DD2912497B32}"/>
                    </a:ext>
                  </a:extLst>
                </p14:cNvPr>
                <p14:cNvContentPartPr/>
                <p14:nvPr/>
              </p14:nvContentPartPr>
              <p14:xfrm>
                <a:off x="6508895" y="1921770"/>
                <a:ext cx="18360" cy="28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0751AD6-AD95-7059-29F0-DD2912497B3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04575" y="1917450"/>
                  <a:ext cx="27000" cy="11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Picture 6" descr="A purple background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03752E19-0205-43C5-1236-8690D86DDF30}"/>
              </a:ext>
            </a:extLst>
          </p:cNvPr>
          <p:cNvPicPr>
            <a:picLocks/>
          </p:cNvPicPr>
          <p:nvPr/>
        </p:nvPicPr>
        <p:blipFill rotWithShape="1">
          <a:blip r:embed="rId53"/>
          <a:srcRect l="3079" t="49191"/>
          <a:stretch/>
        </p:blipFill>
        <p:spPr>
          <a:xfrm>
            <a:off x="391546" y="1892944"/>
            <a:ext cx="6761087" cy="10972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33A90E-AE24-E5CA-FBA7-F0F3E2D42389}"/>
              </a:ext>
            </a:extLst>
          </p:cNvPr>
          <p:cNvSpPr txBox="1"/>
          <p:nvPr/>
        </p:nvSpPr>
        <p:spPr>
          <a:xfrm>
            <a:off x="175675" y="1349939"/>
            <a:ext cx="190758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600">
                <a:latin typeface="Avenir Next" panose="020B0503020202020204" pitchFamily="34" charset="0"/>
              </a:rPr>
              <a:t>0 kHz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0331C-A23C-56E8-4BC5-91B14760E35B}"/>
              </a:ext>
            </a:extLst>
          </p:cNvPr>
          <p:cNvSpPr txBox="1"/>
          <p:nvPr/>
        </p:nvSpPr>
        <p:spPr>
          <a:xfrm>
            <a:off x="130793" y="366766"/>
            <a:ext cx="235641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600">
                <a:latin typeface="Avenir Next" panose="020B0503020202020204" pitchFamily="34" charset="0"/>
              </a:rPr>
              <a:t>12 kHz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F1B4F2-AA46-03F1-C605-824D2342FADA}"/>
              </a:ext>
            </a:extLst>
          </p:cNvPr>
          <p:cNvSpPr txBox="1"/>
          <p:nvPr/>
        </p:nvSpPr>
        <p:spPr>
          <a:xfrm>
            <a:off x="175674" y="2893150"/>
            <a:ext cx="190758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600">
                <a:latin typeface="Avenir Next" panose="020B0503020202020204" pitchFamily="34" charset="0"/>
              </a:rPr>
              <a:t>0 kHz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137B3-B4E0-5E40-8A35-B863C16EFE7A}"/>
              </a:ext>
            </a:extLst>
          </p:cNvPr>
          <p:cNvSpPr txBox="1"/>
          <p:nvPr/>
        </p:nvSpPr>
        <p:spPr>
          <a:xfrm>
            <a:off x="130797" y="1909983"/>
            <a:ext cx="235641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600">
                <a:latin typeface="Avenir Next" panose="020B0503020202020204" pitchFamily="34" charset="0"/>
              </a:rPr>
              <a:t>12 kHz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20FD33-6754-6727-4D7A-C3E448107A2C}"/>
              </a:ext>
            </a:extLst>
          </p:cNvPr>
          <p:cNvSpPr txBox="1"/>
          <p:nvPr/>
        </p:nvSpPr>
        <p:spPr>
          <a:xfrm>
            <a:off x="391539" y="1462910"/>
            <a:ext cx="206788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600">
                <a:latin typeface="Avenir Next" panose="020B0503020202020204" pitchFamily="34" charset="0"/>
              </a:rPr>
              <a:t>5.72 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183F0-6833-1D3C-825E-EF17A2B5A058}"/>
              </a:ext>
            </a:extLst>
          </p:cNvPr>
          <p:cNvSpPr txBox="1"/>
          <p:nvPr/>
        </p:nvSpPr>
        <p:spPr>
          <a:xfrm>
            <a:off x="6945838" y="1462909"/>
            <a:ext cx="206788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600">
                <a:latin typeface="Avenir Next" panose="020B0503020202020204" pitchFamily="34" charset="0"/>
              </a:rPr>
              <a:t>23.2 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12DFE-8E6C-D85B-08CD-0E74D3A0D94A}"/>
              </a:ext>
            </a:extLst>
          </p:cNvPr>
          <p:cNvSpPr txBox="1"/>
          <p:nvPr/>
        </p:nvSpPr>
        <p:spPr>
          <a:xfrm>
            <a:off x="391540" y="3011629"/>
            <a:ext cx="206788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600">
                <a:latin typeface="Avenir Next" panose="020B0503020202020204" pitchFamily="34" charset="0"/>
              </a:rPr>
              <a:t>0.43 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389F5-D05C-6264-B0A1-CBD1E33A5843}"/>
              </a:ext>
            </a:extLst>
          </p:cNvPr>
          <p:cNvSpPr txBox="1"/>
          <p:nvPr/>
        </p:nvSpPr>
        <p:spPr>
          <a:xfrm>
            <a:off x="6945839" y="3011628"/>
            <a:ext cx="206788" cy="9233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600">
                <a:latin typeface="Avenir Next" panose="020B0503020202020204" pitchFamily="34" charset="0"/>
              </a:rPr>
              <a:t>6.47 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95077A-EBB2-5124-8D71-E96EFEAC680D}"/>
              </a:ext>
            </a:extLst>
          </p:cNvPr>
          <p:cNvCxnSpPr>
            <a:cxnSpLocks/>
          </p:cNvCxnSpPr>
          <p:nvPr/>
        </p:nvCxnSpPr>
        <p:spPr>
          <a:xfrm>
            <a:off x="859418" y="1820089"/>
            <a:ext cx="218851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1F3B16-39C3-2305-4328-6F8C82D8945C}"/>
              </a:ext>
            </a:extLst>
          </p:cNvPr>
          <p:cNvCxnSpPr>
            <a:cxnSpLocks/>
          </p:cNvCxnSpPr>
          <p:nvPr/>
        </p:nvCxnSpPr>
        <p:spPr>
          <a:xfrm>
            <a:off x="1078269" y="1820089"/>
            <a:ext cx="218851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AC4DDA-FF50-A424-9779-EE8D800F2E61}"/>
              </a:ext>
            </a:extLst>
          </p:cNvPr>
          <p:cNvCxnSpPr>
            <a:cxnSpLocks/>
          </p:cNvCxnSpPr>
          <p:nvPr/>
        </p:nvCxnSpPr>
        <p:spPr>
          <a:xfrm>
            <a:off x="1297120" y="1820089"/>
            <a:ext cx="213877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E2C72C-A748-1CC6-C060-3D421687FEEA}"/>
              </a:ext>
            </a:extLst>
          </p:cNvPr>
          <p:cNvCxnSpPr>
            <a:cxnSpLocks/>
          </p:cNvCxnSpPr>
          <p:nvPr/>
        </p:nvCxnSpPr>
        <p:spPr>
          <a:xfrm>
            <a:off x="1510997" y="1820089"/>
            <a:ext cx="208903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1EDADA-DD7F-BF19-36F4-6605DF809F37}"/>
              </a:ext>
            </a:extLst>
          </p:cNvPr>
          <p:cNvCxnSpPr>
            <a:cxnSpLocks/>
          </p:cNvCxnSpPr>
          <p:nvPr/>
        </p:nvCxnSpPr>
        <p:spPr>
          <a:xfrm>
            <a:off x="1719900" y="1820089"/>
            <a:ext cx="223825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8ED6DE-7843-4F0B-403D-61E7EF4DCE88}"/>
              </a:ext>
            </a:extLst>
          </p:cNvPr>
          <p:cNvCxnSpPr>
            <a:cxnSpLocks/>
          </p:cNvCxnSpPr>
          <p:nvPr/>
        </p:nvCxnSpPr>
        <p:spPr>
          <a:xfrm>
            <a:off x="1943725" y="1820089"/>
            <a:ext cx="223825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9260CB-98D4-4448-BD51-CA66A8B8520D}"/>
              </a:ext>
            </a:extLst>
          </p:cNvPr>
          <p:cNvCxnSpPr>
            <a:cxnSpLocks/>
          </p:cNvCxnSpPr>
          <p:nvPr/>
        </p:nvCxnSpPr>
        <p:spPr>
          <a:xfrm>
            <a:off x="2167550" y="1820089"/>
            <a:ext cx="223825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EE9B9E-961E-5892-6539-7A623DBBA8FA}"/>
              </a:ext>
            </a:extLst>
          </p:cNvPr>
          <p:cNvCxnSpPr>
            <a:cxnSpLocks/>
          </p:cNvCxnSpPr>
          <p:nvPr/>
        </p:nvCxnSpPr>
        <p:spPr>
          <a:xfrm>
            <a:off x="5164310" y="1820089"/>
            <a:ext cx="211390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CCC738-B11C-5724-6D63-4A58535E53C0}"/>
              </a:ext>
            </a:extLst>
          </p:cNvPr>
          <p:cNvCxnSpPr>
            <a:cxnSpLocks/>
          </p:cNvCxnSpPr>
          <p:nvPr/>
        </p:nvCxnSpPr>
        <p:spPr>
          <a:xfrm>
            <a:off x="2391375" y="1820089"/>
            <a:ext cx="2772941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89D296-9500-9B9D-761A-66C4DF67CBD7}"/>
              </a:ext>
            </a:extLst>
          </p:cNvPr>
          <p:cNvCxnSpPr>
            <a:cxnSpLocks/>
          </p:cNvCxnSpPr>
          <p:nvPr/>
        </p:nvCxnSpPr>
        <p:spPr>
          <a:xfrm>
            <a:off x="5375706" y="1820089"/>
            <a:ext cx="218851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8A82BE-6EB6-DA5E-7776-394D188729E8}"/>
              </a:ext>
            </a:extLst>
          </p:cNvPr>
          <p:cNvCxnSpPr>
            <a:cxnSpLocks/>
          </p:cNvCxnSpPr>
          <p:nvPr/>
        </p:nvCxnSpPr>
        <p:spPr>
          <a:xfrm>
            <a:off x="5594551" y="1820089"/>
            <a:ext cx="223824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F2B531-7897-80E4-86FF-50DFF6B6ACB1}"/>
              </a:ext>
            </a:extLst>
          </p:cNvPr>
          <p:cNvCxnSpPr>
            <a:cxnSpLocks/>
          </p:cNvCxnSpPr>
          <p:nvPr/>
        </p:nvCxnSpPr>
        <p:spPr>
          <a:xfrm>
            <a:off x="5818375" y="1820089"/>
            <a:ext cx="223824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59364E5-9C8D-A521-EE6F-9F0B1E8380C7}"/>
              </a:ext>
            </a:extLst>
          </p:cNvPr>
          <p:cNvCxnSpPr>
            <a:cxnSpLocks/>
          </p:cNvCxnSpPr>
          <p:nvPr/>
        </p:nvCxnSpPr>
        <p:spPr>
          <a:xfrm>
            <a:off x="6042199" y="1820089"/>
            <a:ext cx="1074360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21B9FB-4513-3D9F-F779-33D4CC18C753}"/>
              </a:ext>
            </a:extLst>
          </p:cNvPr>
          <p:cNvSpPr txBox="1"/>
          <p:nvPr/>
        </p:nvSpPr>
        <p:spPr>
          <a:xfrm>
            <a:off x="7031598" y="1735857"/>
            <a:ext cx="121059" cy="123111"/>
          </a:xfrm>
          <a:prstGeom prst="rect">
            <a:avLst/>
          </a:prstGeom>
          <a:solidFill>
            <a:schemeClr val="bg1"/>
          </a:solidFill>
        </p:spPr>
        <p:txBody>
          <a:bodyPr wrap="none" lIns="18288" tIns="0" rIns="0" bIns="0" rtlCol="0" anchor="ctr">
            <a:spAutoFit/>
          </a:bodyPr>
          <a:lstStyle/>
          <a:p>
            <a:pPr algn="r"/>
            <a:r>
              <a:rPr lang="en-US" sz="800">
                <a:latin typeface="Avenir Next" panose="020B0503020202020204" pitchFamily="34" charset="0"/>
              </a:rPr>
              <a:t>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69A6BED-E5AE-187C-BCF1-6A35E489CF13}"/>
              </a:ext>
            </a:extLst>
          </p:cNvPr>
          <p:cNvCxnSpPr>
            <a:cxnSpLocks/>
          </p:cNvCxnSpPr>
          <p:nvPr/>
        </p:nvCxnSpPr>
        <p:spPr>
          <a:xfrm>
            <a:off x="733538" y="276878"/>
            <a:ext cx="439229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0A2A65-704A-2368-8991-6AC8AA80F9E4}"/>
              </a:ext>
            </a:extLst>
          </p:cNvPr>
          <p:cNvCxnSpPr>
            <a:cxnSpLocks/>
          </p:cNvCxnSpPr>
          <p:nvPr/>
        </p:nvCxnSpPr>
        <p:spPr>
          <a:xfrm>
            <a:off x="1456277" y="271416"/>
            <a:ext cx="323302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DC5191-9A3F-7D5F-926C-1EA53270582A}"/>
              </a:ext>
            </a:extLst>
          </p:cNvPr>
          <p:cNvCxnSpPr>
            <a:cxnSpLocks/>
          </p:cNvCxnSpPr>
          <p:nvPr/>
        </p:nvCxnSpPr>
        <p:spPr>
          <a:xfrm>
            <a:off x="1985037" y="271416"/>
            <a:ext cx="323302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D7EAA8-7A34-CD1E-48AD-5836420F37CA}"/>
              </a:ext>
            </a:extLst>
          </p:cNvPr>
          <p:cNvCxnSpPr>
            <a:cxnSpLocks/>
          </p:cNvCxnSpPr>
          <p:nvPr/>
        </p:nvCxnSpPr>
        <p:spPr>
          <a:xfrm>
            <a:off x="2856994" y="271416"/>
            <a:ext cx="449568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2DC649-A595-ECA6-E043-E9C150A80933}"/>
              </a:ext>
            </a:extLst>
          </p:cNvPr>
          <p:cNvCxnSpPr>
            <a:cxnSpLocks/>
          </p:cNvCxnSpPr>
          <p:nvPr/>
        </p:nvCxnSpPr>
        <p:spPr>
          <a:xfrm>
            <a:off x="3559842" y="271416"/>
            <a:ext cx="408249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EE8A97-3E4F-3D88-14F7-2CFDF0365EDC}"/>
              </a:ext>
            </a:extLst>
          </p:cNvPr>
          <p:cNvCxnSpPr>
            <a:cxnSpLocks/>
          </p:cNvCxnSpPr>
          <p:nvPr/>
        </p:nvCxnSpPr>
        <p:spPr>
          <a:xfrm>
            <a:off x="4153260" y="271416"/>
            <a:ext cx="366930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8C0E6F-42F3-D217-912C-E8F907DA230F}"/>
              </a:ext>
            </a:extLst>
          </p:cNvPr>
          <p:cNvCxnSpPr>
            <a:cxnSpLocks/>
          </p:cNvCxnSpPr>
          <p:nvPr/>
        </p:nvCxnSpPr>
        <p:spPr>
          <a:xfrm>
            <a:off x="5010298" y="271416"/>
            <a:ext cx="449957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E89552-0FBD-3596-F997-DD73DDADB739}"/>
              </a:ext>
            </a:extLst>
          </p:cNvPr>
          <p:cNvCxnSpPr>
            <a:cxnSpLocks/>
          </p:cNvCxnSpPr>
          <p:nvPr/>
        </p:nvCxnSpPr>
        <p:spPr>
          <a:xfrm>
            <a:off x="5777804" y="270439"/>
            <a:ext cx="1035349" cy="0"/>
          </a:xfrm>
          <a:prstGeom prst="straightConnector1">
            <a:avLst/>
          </a:prstGeom>
          <a:ln>
            <a:solidFill>
              <a:schemeClr val="tx1"/>
            </a:solidFill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AC72A7E-8D6C-4734-70AB-31375B68B5AB}"/>
              </a:ext>
            </a:extLst>
          </p:cNvPr>
          <p:cNvSpPr txBox="1"/>
          <p:nvPr/>
        </p:nvSpPr>
        <p:spPr>
          <a:xfrm>
            <a:off x="386738" y="96438"/>
            <a:ext cx="273472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>
                <a:latin typeface="Avenir Next" panose="020B0503020202020204" pitchFamily="34" charset="0"/>
              </a:rPr>
              <a:t>Humpback Whale </a:t>
            </a:r>
            <a:r>
              <a:rPr lang="en-US" sz="800" i="1">
                <a:latin typeface="Avenir Next" panose="020B0503020202020204" pitchFamily="34" charset="0"/>
              </a:rPr>
              <a:t>(Owen et al., 2019) -</a:t>
            </a:r>
            <a:r>
              <a:rPr lang="en-US" sz="800">
                <a:latin typeface="Avenir Next" panose="020B0503020202020204" pitchFamily="34" charset="0"/>
              </a:rPr>
              <a:t> Element Durations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4698CC-DCE8-424D-3DF0-FA7F109A9117}"/>
              </a:ext>
            </a:extLst>
          </p:cNvPr>
          <p:cNvSpPr txBox="1"/>
          <p:nvPr/>
        </p:nvSpPr>
        <p:spPr>
          <a:xfrm>
            <a:off x="386736" y="1636738"/>
            <a:ext cx="269464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 b="1">
                <a:latin typeface="Avenir Next" panose="020B0503020202020204" pitchFamily="34" charset="0"/>
              </a:rPr>
              <a:t>Sperm Whale</a:t>
            </a:r>
            <a:r>
              <a:rPr lang="en-US" sz="800">
                <a:latin typeface="Avenir Next" panose="020B0503020202020204" pitchFamily="34" charset="0"/>
              </a:rPr>
              <a:t> </a:t>
            </a:r>
            <a:r>
              <a:rPr lang="en-US" sz="800" i="1">
                <a:latin typeface="Avenir Next" panose="020B0503020202020204" pitchFamily="34" charset="0"/>
              </a:rPr>
              <a:t>(Hersh et al., 2022) -</a:t>
            </a:r>
            <a:r>
              <a:rPr lang="en-US" sz="800">
                <a:latin typeface="Avenir Next" panose="020B0503020202020204" pitchFamily="34" charset="0"/>
              </a:rPr>
              <a:t> Inter-Element Intervals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F9A9D9BC-A9D6-837A-5BBC-AD4971DEA6FC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6591399" y="437590"/>
            <a:ext cx="483528" cy="171558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A69D0F27-4A55-C552-4CC8-0EE8F61888C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6600647" y="1970575"/>
            <a:ext cx="483528" cy="2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</TotalTime>
  <Words>71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Mason Patrick Youngblood</dc:creator>
  <cp:lastModifiedBy>Mason Patrick Youngblood</cp:lastModifiedBy>
  <cp:revision>11</cp:revision>
  <dcterms:created xsi:type="dcterms:W3CDTF">2024-05-21T12:33:30Z</dcterms:created>
  <dcterms:modified xsi:type="dcterms:W3CDTF">2024-05-21T21:54:35Z</dcterms:modified>
</cp:coreProperties>
</file>