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138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433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2210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7954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426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352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0602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0291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083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270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493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4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744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215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753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819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2/20/2023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687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2/20/2023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654009"/>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C82E-7E3A-193D-29DE-157387B7A69B}"/>
              </a:ext>
            </a:extLst>
          </p:cNvPr>
          <p:cNvSpPr>
            <a:spLocks noGrp="1"/>
          </p:cNvSpPr>
          <p:nvPr>
            <p:ph type="ctrTitle"/>
          </p:nvPr>
        </p:nvSpPr>
        <p:spPr/>
        <p:txBody>
          <a:bodyPr/>
          <a:lstStyle/>
          <a:p>
            <a:r>
              <a:rPr lang="en-IN" sz="6000" dirty="0"/>
              <a:t>Gamify</a:t>
            </a:r>
            <a:r>
              <a:rPr lang="en-IN" dirty="0"/>
              <a:t>- A Game downloading website</a:t>
            </a:r>
          </a:p>
        </p:txBody>
      </p:sp>
      <p:sp>
        <p:nvSpPr>
          <p:cNvPr id="3" name="Subtitle 2">
            <a:extLst>
              <a:ext uri="{FF2B5EF4-FFF2-40B4-BE49-F238E27FC236}">
                <a16:creationId xmlns:a16="http://schemas.microsoft.com/office/drawing/2014/main" id="{D2F4EF5B-9280-F74F-33E8-51D94FC40F34}"/>
              </a:ext>
            </a:extLst>
          </p:cNvPr>
          <p:cNvSpPr>
            <a:spLocks noGrp="1"/>
          </p:cNvSpPr>
          <p:nvPr>
            <p:ph type="subTitle" idx="1"/>
          </p:nvPr>
        </p:nvSpPr>
        <p:spPr/>
        <p:txBody>
          <a:bodyPr/>
          <a:lstStyle/>
          <a:p>
            <a:endParaRPr lang="en-IN" dirty="0"/>
          </a:p>
          <a:p>
            <a:r>
              <a:rPr lang="en-IN" dirty="0"/>
              <a:t>                                                 </a:t>
            </a:r>
            <a:r>
              <a:rPr lang="en-IN" dirty="0" err="1"/>
              <a:t>Kannappan</a:t>
            </a:r>
            <a:endParaRPr lang="en-IN" dirty="0"/>
          </a:p>
          <a:p>
            <a:r>
              <a:rPr lang="en-IN" dirty="0"/>
              <a:t>                                                                     Muhammed </a:t>
            </a:r>
            <a:r>
              <a:rPr lang="en-IN" dirty="0" err="1"/>
              <a:t>ali</a:t>
            </a:r>
            <a:r>
              <a:rPr lang="en-IN" dirty="0"/>
              <a:t> masood</a:t>
            </a:r>
          </a:p>
        </p:txBody>
      </p:sp>
    </p:spTree>
    <p:extLst>
      <p:ext uri="{BB962C8B-B14F-4D97-AF65-F5344CB8AC3E}">
        <p14:creationId xmlns:p14="http://schemas.microsoft.com/office/powerpoint/2010/main" val="3477977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6BD4-47B2-F2CC-5954-7BD25CC02E5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58FCBC7-73C3-9C15-F029-6C59A4A50553}"/>
              </a:ext>
            </a:extLst>
          </p:cNvPr>
          <p:cNvSpPr>
            <a:spLocks noGrp="1"/>
          </p:cNvSpPr>
          <p:nvPr>
            <p:ph idx="1"/>
          </p:nvPr>
        </p:nvSpPr>
        <p:spPr/>
        <p:txBody>
          <a:bodyPr>
            <a:normAutofit lnSpcReduction="10000"/>
          </a:bodyPr>
          <a:lstStyle/>
          <a:p>
            <a:r>
              <a:rPr lang="en-US" dirty="0"/>
              <a:t>Gaming is one of the sectors that is undergoing a huge growth in terms of usage and popularity. Games can be played by all people despite their age and gender. There are many games that are available online. Some games could be purchased using money and some of them could be downloaded for free. There needs to be a platform through which users can download games. We are planning to build frontend of one such platform using frontend tools like html, </a:t>
            </a:r>
            <a:r>
              <a:rPr lang="en-US" dirty="0" err="1"/>
              <a:t>css</a:t>
            </a:r>
            <a:r>
              <a:rPr lang="en-US" dirty="0"/>
              <a:t>, </a:t>
            </a:r>
            <a:r>
              <a:rPr lang="en-US" dirty="0" err="1"/>
              <a:t>javascript</a:t>
            </a:r>
            <a:r>
              <a:rPr lang="en-US" dirty="0"/>
              <a:t> and bootstrap.</a:t>
            </a:r>
          </a:p>
          <a:p>
            <a:r>
              <a:rPr lang="en-US" dirty="0"/>
              <a:t>The website would consist of a total of 5 pages namely, Home Page, Browse Page, Game news page, Sign up - login page and Support page. Home page of the website will also be the website landing page.</a:t>
            </a:r>
            <a:endParaRPr lang="en-IN" dirty="0"/>
          </a:p>
        </p:txBody>
      </p:sp>
    </p:spTree>
    <p:extLst>
      <p:ext uri="{BB962C8B-B14F-4D97-AF65-F5344CB8AC3E}">
        <p14:creationId xmlns:p14="http://schemas.microsoft.com/office/powerpoint/2010/main" val="581245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EB4D-4D09-C4A3-67F2-E37510143E4B}"/>
              </a:ext>
            </a:extLst>
          </p:cNvPr>
          <p:cNvSpPr>
            <a:spLocks noGrp="1"/>
          </p:cNvSpPr>
          <p:nvPr>
            <p:ph type="title"/>
          </p:nvPr>
        </p:nvSpPr>
        <p:spPr/>
        <p:txBody>
          <a:bodyPr/>
          <a:lstStyle/>
          <a:p>
            <a:r>
              <a:rPr lang="en-IN" dirty="0"/>
              <a:t>HOME PAGE</a:t>
            </a:r>
          </a:p>
        </p:txBody>
      </p:sp>
      <p:sp>
        <p:nvSpPr>
          <p:cNvPr id="7" name="Content Placeholder 6">
            <a:extLst>
              <a:ext uri="{FF2B5EF4-FFF2-40B4-BE49-F238E27FC236}">
                <a16:creationId xmlns:a16="http://schemas.microsoft.com/office/drawing/2014/main" id="{E4A2AF51-8E07-69C9-3A38-DEE856786951}"/>
              </a:ext>
            </a:extLst>
          </p:cNvPr>
          <p:cNvSpPr>
            <a:spLocks noGrp="1"/>
          </p:cNvSpPr>
          <p:nvPr>
            <p:ph idx="1"/>
          </p:nvPr>
        </p:nvSpPr>
        <p:spPr/>
        <p:txBody>
          <a:bodyPr/>
          <a:lstStyle/>
          <a:p>
            <a:endParaRPr lang="en-IN" dirty="0"/>
          </a:p>
        </p:txBody>
      </p:sp>
      <p:pic>
        <p:nvPicPr>
          <p:cNvPr id="8" name="Content Placeholder 4">
            <a:extLst>
              <a:ext uri="{FF2B5EF4-FFF2-40B4-BE49-F238E27FC236}">
                <a16:creationId xmlns:a16="http://schemas.microsoft.com/office/drawing/2014/main" id="{2F2DD8C4-2427-FF71-9201-AD6B2456D757}"/>
              </a:ext>
            </a:extLst>
          </p:cNvPr>
          <p:cNvPicPr>
            <a:picLocks noChangeAspect="1"/>
          </p:cNvPicPr>
          <p:nvPr/>
        </p:nvPicPr>
        <p:blipFill>
          <a:blip r:embed="rId2"/>
          <a:stretch>
            <a:fillRect/>
          </a:stretch>
        </p:blipFill>
        <p:spPr>
          <a:xfrm>
            <a:off x="3816991" y="2298583"/>
            <a:ext cx="4504888" cy="4211274"/>
          </a:xfrm>
          <a:prstGeom prst="rect">
            <a:avLst/>
          </a:prstGeom>
        </p:spPr>
      </p:pic>
    </p:spTree>
    <p:extLst>
      <p:ext uri="{BB962C8B-B14F-4D97-AF65-F5344CB8AC3E}">
        <p14:creationId xmlns:p14="http://schemas.microsoft.com/office/powerpoint/2010/main" val="34890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B0B4-1216-B0C7-EB8D-52207D79D76C}"/>
              </a:ext>
            </a:extLst>
          </p:cNvPr>
          <p:cNvSpPr>
            <a:spLocks noGrp="1"/>
          </p:cNvSpPr>
          <p:nvPr>
            <p:ph type="title"/>
          </p:nvPr>
        </p:nvSpPr>
        <p:spPr/>
        <p:txBody>
          <a:bodyPr/>
          <a:lstStyle/>
          <a:p>
            <a:r>
              <a:rPr lang="en-IN" dirty="0"/>
              <a:t>NEWS PAGE</a:t>
            </a:r>
          </a:p>
        </p:txBody>
      </p:sp>
      <p:pic>
        <p:nvPicPr>
          <p:cNvPr id="6" name="Content Placeholder 4">
            <a:extLst>
              <a:ext uri="{FF2B5EF4-FFF2-40B4-BE49-F238E27FC236}">
                <a16:creationId xmlns:a16="http://schemas.microsoft.com/office/drawing/2014/main" id="{69145028-5519-DB41-C473-8C24FCC2D3C8}"/>
              </a:ext>
            </a:extLst>
          </p:cNvPr>
          <p:cNvPicPr>
            <a:picLocks noChangeAspect="1"/>
          </p:cNvPicPr>
          <p:nvPr/>
        </p:nvPicPr>
        <p:blipFill>
          <a:blip r:embed="rId2"/>
          <a:stretch>
            <a:fillRect/>
          </a:stretch>
        </p:blipFill>
        <p:spPr>
          <a:xfrm>
            <a:off x="2955911" y="2155971"/>
            <a:ext cx="5902864" cy="4093828"/>
          </a:xfrm>
          <a:prstGeom prst="rect">
            <a:avLst/>
          </a:prstGeom>
        </p:spPr>
      </p:pic>
      <p:sp>
        <p:nvSpPr>
          <p:cNvPr id="8" name="Content Placeholder 7">
            <a:extLst>
              <a:ext uri="{FF2B5EF4-FFF2-40B4-BE49-F238E27FC236}">
                <a16:creationId xmlns:a16="http://schemas.microsoft.com/office/drawing/2014/main" id="{DE45F120-7E98-67F3-6284-969B8B47DA28}"/>
              </a:ext>
            </a:extLst>
          </p:cNvPr>
          <p:cNvSpPr>
            <a:spLocks noGrp="1"/>
          </p:cNvSpPr>
          <p:nvPr>
            <p:ph idx="1"/>
          </p:nvPr>
        </p:nvSpPr>
        <p:spPr>
          <a:xfrm>
            <a:off x="1141413" y="2155971"/>
            <a:ext cx="9905998" cy="3635229"/>
          </a:xfrm>
        </p:spPr>
        <p:txBody>
          <a:bodyPr/>
          <a:lstStyle/>
          <a:p>
            <a:endParaRPr lang="en-IN" dirty="0"/>
          </a:p>
        </p:txBody>
      </p:sp>
    </p:spTree>
    <p:extLst>
      <p:ext uri="{BB962C8B-B14F-4D97-AF65-F5344CB8AC3E}">
        <p14:creationId xmlns:p14="http://schemas.microsoft.com/office/powerpoint/2010/main" val="13394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56CE-AB86-FC00-339A-7EB5FE596C02}"/>
              </a:ext>
            </a:extLst>
          </p:cNvPr>
          <p:cNvSpPr>
            <a:spLocks noGrp="1"/>
          </p:cNvSpPr>
          <p:nvPr>
            <p:ph type="title"/>
          </p:nvPr>
        </p:nvSpPr>
        <p:spPr/>
        <p:txBody>
          <a:bodyPr/>
          <a:lstStyle/>
          <a:p>
            <a:r>
              <a:rPr lang="en-IN" dirty="0"/>
              <a:t>CONTACT US PAGE</a:t>
            </a:r>
          </a:p>
        </p:txBody>
      </p:sp>
      <p:pic>
        <p:nvPicPr>
          <p:cNvPr id="6" name="Content Placeholder 4">
            <a:extLst>
              <a:ext uri="{FF2B5EF4-FFF2-40B4-BE49-F238E27FC236}">
                <a16:creationId xmlns:a16="http://schemas.microsoft.com/office/drawing/2014/main" id="{6186F926-444F-B378-FA3F-AF2A185CB57A}"/>
              </a:ext>
            </a:extLst>
          </p:cNvPr>
          <p:cNvPicPr>
            <a:picLocks noChangeAspect="1"/>
          </p:cNvPicPr>
          <p:nvPr/>
        </p:nvPicPr>
        <p:blipFill>
          <a:blip r:embed="rId2"/>
          <a:stretch>
            <a:fillRect/>
          </a:stretch>
        </p:blipFill>
        <p:spPr>
          <a:xfrm>
            <a:off x="3405930" y="2240186"/>
            <a:ext cx="4588777" cy="4206430"/>
          </a:xfrm>
          <a:prstGeom prst="rect">
            <a:avLst/>
          </a:prstGeom>
        </p:spPr>
      </p:pic>
      <p:sp>
        <p:nvSpPr>
          <p:cNvPr id="8" name="Content Placeholder 7">
            <a:extLst>
              <a:ext uri="{FF2B5EF4-FFF2-40B4-BE49-F238E27FC236}">
                <a16:creationId xmlns:a16="http://schemas.microsoft.com/office/drawing/2014/main" id="{B0E10073-F76F-33F3-C3D5-8B2EA9114D5F}"/>
              </a:ext>
            </a:extLst>
          </p:cNvPr>
          <p:cNvSpPr>
            <a:spLocks noGrp="1"/>
          </p:cNvSpPr>
          <p:nvPr>
            <p:ph idx="1"/>
          </p:nvPr>
        </p:nvSpPr>
        <p:spPr/>
        <p:txBody>
          <a:bodyPr/>
          <a:lstStyle/>
          <a:p>
            <a:endParaRPr lang="en-IN" dirty="0"/>
          </a:p>
        </p:txBody>
      </p:sp>
      <p:sp>
        <p:nvSpPr>
          <p:cNvPr id="3" name="TextBox 2">
            <a:extLst>
              <a:ext uri="{FF2B5EF4-FFF2-40B4-BE49-F238E27FC236}">
                <a16:creationId xmlns:a16="http://schemas.microsoft.com/office/drawing/2014/main" id="{6779A0A6-FE66-506F-2AF0-64ADDCCA633B}"/>
              </a:ext>
            </a:extLst>
          </p:cNvPr>
          <p:cNvSpPr txBox="1"/>
          <p:nvPr/>
        </p:nvSpPr>
        <p:spPr>
          <a:xfrm flipH="1">
            <a:off x="4005322" y="3244334"/>
            <a:ext cx="667346" cy="369332"/>
          </a:xfrm>
          <a:prstGeom prst="rect">
            <a:avLst/>
          </a:prstGeom>
          <a:noFill/>
        </p:spPr>
        <p:txBody>
          <a:bodyPr wrap="square" rtlCol="0">
            <a:spAutoFit/>
          </a:bodyPr>
          <a:lstStyle/>
          <a:p>
            <a:r>
              <a:rPr lang="en-IN" dirty="0">
                <a:solidFill>
                  <a:schemeClr val="bg1"/>
                </a:solidFill>
              </a:rPr>
              <a:t>FB</a:t>
            </a:r>
          </a:p>
        </p:txBody>
      </p:sp>
      <p:sp>
        <p:nvSpPr>
          <p:cNvPr id="4" name="TextBox 3">
            <a:extLst>
              <a:ext uri="{FF2B5EF4-FFF2-40B4-BE49-F238E27FC236}">
                <a16:creationId xmlns:a16="http://schemas.microsoft.com/office/drawing/2014/main" id="{F2F8C4C9-7FFD-E9DE-1D73-E3010E405AD3}"/>
              </a:ext>
            </a:extLst>
          </p:cNvPr>
          <p:cNvSpPr txBox="1"/>
          <p:nvPr/>
        </p:nvSpPr>
        <p:spPr>
          <a:xfrm>
            <a:off x="6686026" y="3244334"/>
            <a:ext cx="667346" cy="369332"/>
          </a:xfrm>
          <a:prstGeom prst="rect">
            <a:avLst/>
          </a:prstGeom>
          <a:noFill/>
        </p:spPr>
        <p:txBody>
          <a:bodyPr wrap="square" rtlCol="0">
            <a:spAutoFit/>
          </a:bodyPr>
          <a:lstStyle/>
          <a:p>
            <a:r>
              <a:rPr lang="en-IN" dirty="0">
                <a:solidFill>
                  <a:schemeClr val="bg1"/>
                </a:solidFill>
              </a:rPr>
              <a:t>IG</a:t>
            </a:r>
          </a:p>
        </p:txBody>
      </p:sp>
    </p:spTree>
    <p:extLst>
      <p:ext uri="{BB962C8B-B14F-4D97-AF65-F5344CB8AC3E}">
        <p14:creationId xmlns:p14="http://schemas.microsoft.com/office/powerpoint/2010/main" val="300180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5FD6-BCEA-D05F-B142-068763858F01}"/>
              </a:ext>
            </a:extLst>
          </p:cNvPr>
          <p:cNvSpPr>
            <a:spLocks noGrp="1"/>
          </p:cNvSpPr>
          <p:nvPr>
            <p:ph type="title"/>
          </p:nvPr>
        </p:nvSpPr>
        <p:spPr/>
        <p:txBody>
          <a:bodyPr/>
          <a:lstStyle/>
          <a:p>
            <a:r>
              <a:rPr lang="en-IN" dirty="0"/>
              <a:t>LOGIN PAGE</a:t>
            </a:r>
          </a:p>
        </p:txBody>
      </p:sp>
      <p:pic>
        <p:nvPicPr>
          <p:cNvPr id="6" name="Content Placeholder 4">
            <a:extLst>
              <a:ext uri="{FF2B5EF4-FFF2-40B4-BE49-F238E27FC236}">
                <a16:creationId xmlns:a16="http://schemas.microsoft.com/office/drawing/2014/main" id="{0096147E-A236-C1B2-EB60-FFFE0CC651AA}"/>
              </a:ext>
            </a:extLst>
          </p:cNvPr>
          <p:cNvPicPr>
            <a:picLocks noChangeAspect="1"/>
          </p:cNvPicPr>
          <p:nvPr/>
        </p:nvPicPr>
        <p:blipFill>
          <a:blip r:embed="rId2"/>
          <a:stretch>
            <a:fillRect/>
          </a:stretch>
        </p:blipFill>
        <p:spPr>
          <a:xfrm>
            <a:off x="3657600" y="2239861"/>
            <a:ext cx="4697835" cy="4118994"/>
          </a:xfrm>
          <a:prstGeom prst="rect">
            <a:avLst/>
          </a:prstGeom>
        </p:spPr>
      </p:pic>
      <p:sp>
        <p:nvSpPr>
          <p:cNvPr id="8" name="Content Placeholder 7">
            <a:extLst>
              <a:ext uri="{FF2B5EF4-FFF2-40B4-BE49-F238E27FC236}">
                <a16:creationId xmlns:a16="http://schemas.microsoft.com/office/drawing/2014/main" id="{0FE155F0-564E-E740-34A8-FB61A556A21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0327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A803-8973-3815-63B2-B2DDC4B8515C}"/>
              </a:ext>
            </a:extLst>
          </p:cNvPr>
          <p:cNvSpPr>
            <a:spLocks noGrp="1"/>
          </p:cNvSpPr>
          <p:nvPr>
            <p:ph type="title"/>
          </p:nvPr>
        </p:nvSpPr>
        <p:spPr/>
        <p:txBody>
          <a:bodyPr/>
          <a:lstStyle/>
          <a:p>
            <a:r>
              <a:rPr lang="en-IN" dirty="0"/>
              <a:t>REGISTRATION PAGE</a:t>
            </a:r>
          </a:p>
        </p:txBody>
      </p:sp>
      <p:pic>
        <p:nvPicPr>
          <p:cNvPr id="6" name="Content Placeholder 4">
            <a:extLst>
              <a:ext uri="{FF2B5EF4-FFF2-40B4-BE49-F238E27FC236}">
                <a16:creationId xmlns:a16="http://schemas.microsoft.com/office/drawing/2014/main" id="{8EF1B7B1-936F-6CAC-D99E-C06DC62FA351}"/>
              </a:ext>
            </a:extLst>
          </p:cNvPr>
          <p:cNvPicPr>
            <a:picLocks noChangeAspect="1"/>
          </p:cNvPicPr>
          <p:nvPr/>
        </p:nvPicPr>
        <p:blipFill>
          <a:blip r:embed="rId2"/>
          <a:stretch>
            <a:fillRect/>
          </a:stretch>
        </p:blipFill>
        <p:spPr>
          <a:xfrm>
            <a:off x="3337680" y="2078547"/>
            <a:ext cx="5160367" cy="4529707"/>
          </a:xfrm>
          <a:prstGeom prst="rect">
            <a:avLst/>
          </a:prstGeom>
        </p:spPr>
      </p:pic>
      <p:sp>
        <p:nvSpPr>
          <p:cNvPr id="8" name="Content Placeholder 7">
            <a:extLst>
              <a:ext uri="{FF2B5EF4-FFF2-40B4-BE49-F238E27FC236}">
                <a16:creationId xmlns:a16="http://schemas.microsoft.com/office/drawing/2014/main" id="{514B026B-C912-2AEC-F3CC-7070E4EDC20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700677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54</TotalTime>
  <Words>162</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Gamify- A Game downloading website</vt:lpstr>
      <vt:lpstr>introduction</vt:lpstr>
      <vt:lpstr>HOME PAGE</vt:lpstr>
      <vt:lpstr>NEWS PAGE</vt:lpstr>
      <vt:lpstr>CONTACT US PAGE</vt:lpstr>
      <vt:lpstr>LOGIN PAGE</vt:lpstr>
      <vt:lpstr>REGISTRATION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Gamify- A Game downloading website</dc:title>
  <dc:creator>muhammedali masood</dc:creator>
  <cp:lastModifiedBy>muhammedali masood</cp:lastModifiedBy>
  <cp:revision>2</cp:revision>
  <dcterms:created xsi:type="dcterms:W3CDTF">2023-02-19T17:04:58Z</dcterms:created>
  <dcterms:modified xsi:type="dcterms:W3CDTF">2023-02-20T04:55:59Z</dcterms:modified>
</cp:coreProperties>
</file>