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Lato Black" panose="020B060402020202020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52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2231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900" b="1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TechThriv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Devoloping products using machine learing and data science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</a:t>
            </a:r>
            <a:r>
              <a:rPr lang="en" sz="12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20-09-2022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Statement?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381000" y="1151300"/>
            <a:ext cx="8369975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Lato" panose="020B0604020202020204" charset="0"/>
              </a:rPr>
              <a:t>Authenticating a customer using various methods and techniques is a significant challenge for many large corporations. Although there exist various procedures and tools which can make this process of customer authentication easier</a:t>
            </a:r>
            <a:r>
              <a:rPr lang="en-US" dirty="0" smtClean="0">
                <a:latin typeface="Lato" panose="020B0604020202020204" charset="0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Lat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Lato" panose="020B0604020202020204" charset="0"/>
              </a:rPr>
              <a:t>Traditional authentication techniques like authentication through credentials provided by an </a:t>
            </a:r>
            <a:r>
              <a:rPr lang="en-US" dirty="0" smtClean="0">
                <a:latin typeface="Lato" panose="020B0604020202020204" charset="0"/>
              </a:rPr>
              <a:t>organization </a:t>
            </a:r>
            <a:r>
              <a:rPr lang="en-US" dirty="0">
                <a:latin typeface="Lato" panose="020B0604020202020204" charset="0"/>
              </a:rPr>
              <a:t>will provide more benefits, which enables every customer to access his/her data in a secured manner ,but it requires more human effort in remembering his own credentials to get access to his/her data and there will be high chances of malicious activities as well ,as these techniques provide fewer security features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Lat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Lato" panose="020B0604020202020204" charset="0"/>
              </a:rPr>
              <a:t>Authentication by voice is an emerging technique which will allow a customer to access their data by processing their voice through audio analysis techniques and provide them with a more secure way of accessing their data. It also reduces the human effort of remembering his or her credentials. So , creating an application that will provide all these features is a big accomplishment in this technological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36029" y="80555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r>
              <a:rPr lang="en-US" dirty="0">
                <a:latin typeface="Lato" panose="020B0604020202020204" charset="0"/>
              </a:rPr>
              <a:t>The </a:t>
            </a:r>
            <a:r>
              <a:rPr lang="en-US" dirty="0" smtClean="0">
                <a:latin typeface="Lato" panose="020B0604020202020204" charset="0"/>
              </a:rPr>
              <a:t>organizations </a:t>
            </a:r>
            <a:r>
              <a:rPr lang="en-US" dirty="0">
                <a:latin typeface="Lato" panose="020B0604020202020204" charset="0"/>
              </a:rPr>
              <a:t>which will store users' data confidentially and provide  more secure way of authentication will be early adopters of this kind of product ,as they require a product which will facilitate their customers to easily access their data and prevent </a:t>
            </a:r>
            <a:r>
              <a:rPr lang="en-US" dirty="0" smtClean="0">
                <a:latin typeface="Lato" panose="020B0604020202020204" charset="0"/>
              </a:rPr>
              <a:t>unauthorized </a:t>
            </a:r>
            <a:r>
              <a:rPr lang="en-US" dirty="0">
                <a:latin typeface="Lato" panose="020B0604020202020204" charset="0"/>
              </a:rPr>
              <a:t>access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endParaRPr lang="en-US" dirty="0">
              <a:latin typeface="Lato" panose="020B0604020202020204" charset="0"/>
            </a:endParaRPr>
          </a:p>
          <a:p>
            <a:r>
              <a:rPr lang="en-US" dirty="0">
                <a:latin typeface="Lato" panose="020B0604020202020204" charset="0"/>
              </a:rPr>
              <a:t>Organizations such as </a:t>
            </a:r>
            <a:r>
              <a:rPr lang="en-US" dirty="0" smtClean="0">
                <a:latin typeface="Lato" panose="020B0604020202020204" charset="0"/>
              </a:rPr>
              <a:t>:</a:t>
            </a:r>
          </a:p>
          <a:p>
            <a:endParaRPr lang="en-US" dirty="0">
              <a:latin typeface="Lato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latin typeface="Lato" panose="020B0604020202020204" charset="0"/>
              </a:rPr>
              <a:t>Banking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latin typeface="Lato" panose="020B0604020202020204" charset="0"/>
            </a:endParaRPr>
          </a:p>
          <a:p>
            <a:pPr marL="228600" indent="-228600">
              <a:buAutoNum type="arabicPeriod" startAt="2"/>
            </a:pPr>
            <a:r>
              <a:rPr lang="en-US" dirty="0" smtClean="0">
                <a:latin typeface="Lato" panose="020B0604020202020204" charset="0"/>
              </a:rPr>
              <a:t>Educational Institutes</a:t>
            </a:r>
          </a:p>
          <a:p>
            <a:pPr marL="228600" indent="-228600">
              <a:buAutoNum type="arabicPeriod" startAt="2"/>
            </a:pPr>
            <a:endParaRPr lang="en-US" dirty="0">
              <a:latin typeface="Lato" panose="020B0604020202020204" charset="0"/>
            </a:endParaRPr>
          </a:p>
          <a:p>
            <a:pPr marL="228600" indent="-228600">
              <a:buAutoNum type="arabicPeriod" startAt="3"/>
            </a:pPr>
            <a:r>
              <a:rPr lang="en-US" dirty="0" smtClean="0">
                <a:latin typeface="Lato" panose="020B0604020202020204" charset="0"/>
              </a:rPr>
              <a:t>Government organizations</a:t>
            </a:r>
          </a:p>
          <a:p>
            <a:pPr marL="228600" indent="-228600">
              <a:buAutoNum type="arabicPeriod" startAt="3"/>
            </a:pPr>
            <a:endParaRPr lang="en-US" dirty="0">
              <a:latin typeface="Lato" panose="020B0604020202020204" charset="0"/>
            </a:endParaRPr>
          </a:p>
          <a:p>
            <a:pPr marL="228600" indent="-228600">
              <a:buAutoNum type="arabicPeriod" startAt="4"/>
            </a:pPr>
            <a:r>
              <a:rPr lang="en-US" dirty="0" smtClean="0">
                <a:latin typeface="Lato" panose="020B0604020202020204" charset="0"/>
              </a:rPr>
              <a:t>Social </a:t>
            </a:r>
            <a:r>
              <a:rPr lang="en-US" dirty="0">
                <a:latin typeface="Lato" panose="020B0604020202020204" charset="0"/>
              </a:rPr>
              <a:t>media platforms and e-commerce </a:t>
            </a:r>
            <a:r>
              <a:rPr lang="en-US" dirty="0" smtClean="0">
                <a:latin typeface="Lato" panose="020B0604020202020204" charset="0"/>
              </a:rPr>
              <a:t>websites</a:t>
            </a:r>
          </a:p>
          <a:p>
            <a:pPr marL="228600" indent="-228600">
              <a:buAutoNum type="arabicPeriod" startAt="4"/>
            </a:pPr>
            <a:endParaRPr lang="en-US" dirty="0">
              <a:latin typeface="Lato" panose="020B0604020202020204" charset="0"/>
            </a:endParaRPr>
          </a:p>
          <a:p>
            <a:r>
              <a:rPr lang="en-US" dirty="0">
                <a:latin typeface="Lato" panose="020B0604020202020204" charset="0"/>
              </a:rPr>
              <a:t>5</a:t>
            </a:r>
            <a:r>
              <a:rPr lang="en-US" dirty="0" smtClean="0">
                <a:latin typeface="Lato" panose="020B0604020202020204" charset="0"/>
              </a:rPr>
              <a:t>. </a:t>
            </a:r>
            <a:r>
              <a:rPr lang="en-US" dirty="0" smtClean="0">
                <a:latin typeface="Lato" panose="020B0604020202020204" charset="0"/>
              </a:rPr>
              <a:t> </a:t>
            </a:r>
            <a:r>
              <a:rPr lang="en-US" dirty="0" smtClean="0">
                <a:latin typeface="Lato" panose="020B0604020202020204" charset="0"/>
              </a:rPr>
              <a:t>IT/Software</a:t>
            </a:r>
            <a:endParaRPr lang="en-US" dirty="0">
              <a:latin typeface="Lato" panose="020B060402020202020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200" dirty="0" smtClean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04800" y="819150"/>
            <a:ext cx="8238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Deep learning is  one  of  the  most  emerging  technology  in   the  field  of  Artificial Intelligence and computer science , which  stands  on  the  principal  of  providing  computers/machines the ability  to learn   without   being   explicitly  programmed ,which  is  inspired  by brain’s  own  network  of  neurons. </a:t>
            </a:r>
            <a:endParaRPr lang="en-US" dirty="0" smtClean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nalyzing  </a:t>
            </a: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voice of  the  customer and  extract  some  useful  features  from  the   voice ,</a:t>
            </a:r>
            <a:r>
              <a:rPr lang="en-US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providing  these features </a:t>
            </a: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 a  deep neural network , which  will  recognize the  user  by  using  provided features and </a:t>
            </a:r>
            <a:r>
              <a:rPr lang="en-US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underlying  </a:t>
            </a: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pattern  of  voice </a:t>
            </a:r>
            <a:r>
              <a:rPr lang="en-US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.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Steps  required to  develop this  product  includes  Data/voice  extraction ,Analyzing the data ,Extracting u</a:t>
            </a:r>
            <a:r>
              <a:rPr lang="en-US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seful </a:t>
            </a:r>
            <a:r>
              <a:rPr lang="en-US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features /underlying patterns, Training  the  deep neural </a:t>
            </a:r>
            <a:r>
              <a:rPr lang="en-US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network ,Evaluation and  Making predictions, Deployment of  the  model  and finally  releasing it  into the  market .</a:t>
            </a:r>
            <a:endParaRPr lang="en-US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 smtClean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228600" y="1504950"/>
            <a:ext cx="82800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Azure tools  such as :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Microsoft Azure ML Studio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Speaker recognition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Speech to text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text to speech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speed tansulation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azure database service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scalability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ife cycle of deep learing which includes data extraction, data cleaning &amp; analysing, building model, trainng, testing.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Building the app, intergration of the model with app for the deployment.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Deploying  on to the production server and collection real time authentication details from the users.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Employing regular retraining approach to improve the model accuracy.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By employing parallel computing technology we can reduce the load and increase the scale up the performance.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200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Widely accessible for authentication on mobile phones given that all phones have </a:t>
            </a:r>
            <a:r>
              <a:rPr lang="en-US" dirty="0" smtClean="0"/>
              <a:t>microphones.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Convenient most users as there is no need to remember any kind of login credentials.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Most useful </a:t>
            </a:r>
            <a:r>
              <a:rPr lang="en-US" dirty="0"/>
              <a:t>for </a:t>
            </a:r>
            <a:r>
              <a:rPr lang="en-US" dirty="0" smtClean="0"/>
              <a:t>phone-based login.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Voices based authentication will be more secure than conventional authentication services.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Adding image recognition along with voice authentication for extra layer of security.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Non-tech-savvy audiences will also find it easy to access their information.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304800" y="1047750"/>
            <a:ext cx="83862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4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By integrating different technology like face detection,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dirty="0" smtClean="0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IN" sz="14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etc.</a:t>
            </a:r>
            <a:r>
              <a:rPr lang="en-IN" dirty="0" smtClean="0">
                <a:latin typeface="Lato"/>
                <a:ea typeface="Lato"/>
                <a:cs typeface="Lato"/>
                <a:sym typeface="Lato"/>
              </a:rPr>
              <a:t>, we can further improve the security and reduce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dirty="0" smtClean="0">
                <a:latin typeface="Lato"/>
                <a:ea typeface="Lato"/>
                <a:cs typeface="Lato"/>
                <a:sym typeface="Lato"/>
              </a:rPr>
              <a:t>       number of unauthorized access.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dirty="0" smtClean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971550"/>
            <a:ext cx="35052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000" u="sng" dirty="0" smtClean="0"/>
              <a:t>Team member names</a:t>
            </a:r>
            <a:r>
              <a:rPr lang="en" sz="2000" dirty="0" smtClean="0"/>
              <a:t>:</a:t>
            </a:r>
          </a:p>
          <a:p>
            <a:pPr marL="0" indent="0">
              <a:spcAft>
                <a:spcPts val="1600"/>
              </a:spcAft>
            </a:pPr>
            <a:r>
              <a:rPr lang="en-IN" sz="1500" dirty="0" err="1"/>
              <a:t>Shaik</a:t>
            </a:r>
            <a:r>
              <a:rPr lang="en-IN" sz="1500" dirty="0"/>
              <a:t> Mohammad </a:t>
            </a:r>
            <a:r>
              <a:rPr lang="en-IN" sz="1500" dirty="0" smtClean="0"/>
              <a:t>Masood</a:t>
            </a:r>
          </a:p>
          <a:p>
            <a:pPr marL="0" indent="0">
              <a:spcAft>
                <a:spcPts val="1600"/>
              </a:spcAft>
            </a:pPr>
            <a:r>
              <a:rPr lang="en-IN" sz="1500" dirty="0" smtClean="0"/>
              <a:t>Adike Sai </a:t>
            </a:r>
            <a:r>
              <a:rPr lang="en-IN" sz="1500" dirty="0" err="1" smtClean="0"/>
              <a:t>Tharun</a:t>
            </a:r>
            <a:r>
              <a:rPr lang="en-IN" sz="1500" dirty="0" smtClean="0"/>
              <a:t> Reddy</a:t>
            </a:r>
            <a:endParaRPr lang="en-IN"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721</Words>
  <Application>Microsoft Office PowerPoint</Application>
  <PresentationFormat>On-screen Show (16:9)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Trebuchet MS</vt:lpstr>
      <vt:lpstr>Lato</vt:lpstr>
      <vt:lpstr>Lato Black</vt:lpstr>
      <vt:lpstr>Arial</vt:lpstr>
      <vt:lpstr>Wingdings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Sai Tharun Reddy Adike</dc:creator>
  <cp:lastModifiedBy>saith</cp:lastModifiedBy>
  <cp:revision>25</cp:revision>
  <dcterms:modified xsi:type="dcterms:W3CDTF">2022-09-20T13:43:55Z</dcterms:modified>
</cp:coreProperties>
</file>