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1" r:id="rId6"/>
    <p:sldId id="275" r:id="rId7"/>
    <p:sldId id="257" r:id="rId8"/>
    <p:sldId id="274" r:id="rId9"/>
    <p:sldId id="258" r:id="rId10"/>
    <p:sldId id="260" r:id="rId11"/>
    <p:sldId id="259" r:id="rId12"/>
    <p:sldId id="262" r:id="rId13"/>
    <p:sldId id="263" r:id="rId14"/>
    <p:sldId id="264" r:id="rId15"/>
    <p:sldId id="265" r:id="rId16"/>
    <p:sldId id="273" r:id="rId17"/>
    <p:sldId id="267" r:id="rId18"/>
    <p:sldId id="271" r:id="rId19"/>
    <p:sldId id="272" r:id="rId20"/>
    <p:sldId id="266" r:id="rId21"/>
    <p:sldId id="276" r:id="rId22"/>
    <p:sldId id="278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M Sans" pitchFamily="2" charset="0"/>
      <p:regular r:id="rId28"/>
      <p:bold r:id="rId29"/>
      <p:italic r:id="rId30"/>
      <p:boldItalic r:id="rId31"/>
    </p:embeddedFont>
    <p:embeddedFont>
      <p:font typeface="Proxima Nova Bl" panose="020B0604020202020204" charset="0"/>
      <p:bold r:id="rId32"/>
    </p:embeddedFont>
    <p:embeddedFont>
      <p:font typeface="Proxima Nova Rg" panose="02000506030000020004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E88"/>
    <a:srgbClr val="0145A6"/>
    <a:srgbClr val="0E2243"/>
    <a:srgbClr val="6C63FE"/>
    <a:srgbClr val="AEDD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AC4AB-E119-B5A2-E06C-59EC5BEC9058}" v="74" dt="2022-03-22T05:52:07.134"/>
    <p1510:client id="{EDB33FFA-C552-4AAE-B1F2-09CF716403A0}" v="47" dt="2022-03-22T06:05:16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1" autoAdjust="0"/>
    <p:restoredTop sz="94622" autoAdjust="0"/>
  </p:normalViewPr>
  <p:slideViewPr>
    <p:cSldViewPr>
      <p:cViewPr varScale="1">
        <p:scale>
          <a:sx n="73" d="100"/>
          <a:sy n="73" d="100"/>
        </p:scale>
        <p:origin x="8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Abbas Zaidi" userId="716e8472-6aeb-4edf-8b6e-473000ee6edf" providerId="ADAL" clId="{2CF8381A-9896-4529-B966-C88F3B8933B5}"/>
    <pc:docChg chg="undo custSel modSld">
      <pc:chgData name="Areeba Abbas Zaidi" userId="716e8472-6aeb-4edf-8b6e-473000ee6edf" providerId="ADAL" clId="{2CF8381A-9896-4529-B966-C88F3B8933B5}" dt="2021-08-31T10:43:24.489" v="73" actId="207"/>
      <pc:docMkLst>
        <pc:docMk/>
      </pc:docMkLst>
      <pc:sldChg chg="setBg">
        <pc:chgData name="Areeba Abbas Zaidi" userId="716e8472-6aeb-4edf-8b6e-473000ee6edf" providerId="ADAL" clId="{2CF8381A-9896-4529-B966-C88F3B8933B5}" dt="2021-08-31T10:36:46.818" v="0"/>
        <pc:sldMkLst>
          <pc:docMk/>
          <pc:sldMk cId="0" sldId="256"/>
        </pc:sldMkLst>
      </pc:sldChg>
      <pc:sldChg chg="modSp mod setBg">
        <pc:chgData name="Areeba Abbas Zaidi" userId="716e8472-6aeb-4edf-8b6e-473000ee6edf" providerId="ADAL" clId="{2CF8381A-9896-4529-B966-C88F3B8933B5}" dt="2021-08-31T10:40:34.621" v="40" actId="207"/>
        <pc:sldMkLst>
          <pc:docMk/>
          <pc:sldMk cId="0" sldId="257"/>
        </pc:sldMkLst>
        <pc:spChg chg="mod">
          <ac:chgData name="Areeba Abbas Zaidi" userId="716e8472-6aeb-4edf-8b6e-473000ee6edf" providerId="ADAL" clId="{2CF8381A-9896-4529-B966-C88F3B8933B5}" dt="2021-08-31T10:40:34.621" v="40" actId="207"/>
          <ac:spMkLst>
            <pc:docMk/>
            <pc:sldMk cId="0" sldId="257"/>
            <ac:spMk id="21" creationId="{5502AF44-1404-42F6-9E29-0967969858B7}"/>
          </ac:spMkLst>
        </pc:spChg>
        <pc:spChg chg="mod">
          <ac:chgData name="Areeba Abbas Zaidi" userId="716e8472-6aeb-4edf-8b6e-473000ee6edf" providerId="ADAL" clId="{2CF8381A-9896-4529-B966-C88F3B8933B5}" dt="2021-08-31T10:40:28.605" v="38" actId="207"/>
          <ac:spMkLst>
            <pc:docMk/>
            <pc:sldMk cId="0" sldId="257"/>
            <ac:spMk id="24" creationId="{4783946E-4E41-4E34-AEF2-036BB08779A4}"/>
          </ac:spMkLst>
        </pc:spChg>
        <pc:spChg chg="mod">
          <ac:chgData name="Areeba Abbas Zaidi" userId="716e8472-6aeb-4edf-8b6e-473000ee6edf" providerId="ADAL" clId="{2CF8381A-9896-4529-B966-C88F3B8933B5}" dt="2021-08-31T10:40:28.605" v="38" actId="207"/>
          <ac:spMkLst>
            <pc:docMk/>
            <pc:sldMk cId="0" sldId="257"/>
            <ac:spMk id="25" creationId="{91B5CBCE-BFD0-4BF9-9E0D-1601E9B24EE4}"/>
          </ac:spMkLst>
        </pc:spChg>
        <pc:spChg chg="mod">
          <ac:chgData name="Areeba Abbas Zaidi" userId="716e8472-6aeb-4edf-8b6e-473000ee6edf" providerId="ADAL" clId="{2CF8381A-9896-4529-B966-C88F3B8933B5}" dt="2021-08-31T10:40:28.605" v="38" actId="207"/>
          <ac:spMkLst>
            <pc:docMk/>
            <pc:sldMk cId="0" sldId="257"/>
            <ac:spMk id="26" creationId="{220BCBB1-E6FE-4D04-AC16-009310D6CA83}"/>
          </ac:spMkLst>
        </pc:spChg>
        <pc:picChg chg="mod">
          <ac:chgData name="Areeba Abbas Zaidi" userId="716e8472-6aeb-4edf-8b6e-473000ee6edf" providerId="ADAL" clId="{2CF8381A-9896-4529-B966-C88F3B8933B5}" dt="2021-08-31T10:40:34.621" v="40" actId="207"/>
          <ac:picMkLst>
            <pc:docMk/>
            <pc:sldMk cId="0" sldId="257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0:34.621" v="40" actId="207"/>
          <ac:picMkLst>
            <pc:docMk/>
            <pc:sldMk cId="0" sldId="257"/>
            <ac:picMk id="11" creationId="{00000000-0000-0000-0000-000000000000}"/>
          </ac:picMkLst>
        </pc:picChg>
      </pc:sldChg>
      <pc:sldChg chg="setBg">
        <pc:chgData name="Areeba Abbas Zaidi" userId="716e8472-6aeb-4edf-8b6e-473000ee6edf" providerId="ADAL" clId="{2CF8381A-9896-4529-B966-C88F3B8933B5}" dt="2021-08-31T10:36:52.138" v="1"/>
        <pc:sldMkLst>
          <pc:docMk/>
          <pc:sldMk cId="0" sldId="258"/>
        </pc:sldMkLst>
      </pc:sldChg>
      <pc:sldChg chg="setBg">
        <pc:chgData name="Areeba Abbas Zaidi" userId="716e8472-6aeb-4edf-8b6e-473000ee6edf" providerId="ADAL" clId="{2CF8381A-9896-4529-B966-C88F3B8933B5}" dt="2021-08-31T10:36:58.205" v="2"/>
        <pc:sldMkLst>
          <pc:docMk/>
          <pc:sldMk cId="0" sldId="259"/>
        </pc:sldMkLst>
      </pc:sldChg>
      <pc:sldChg chg="modSp mod setBg">
        <pc:chgData name="Areeba Abbas Zaidi" userId="716e8472-6aeb-4edf-8b6e-473000ee6edf" providerId="ADAL" clId="{2CF8381A-9896-4529-B966-C88F3B8933B5}" dt="2021-08-31T10:39:31.791" v="30" actId="207"/>
        <pc:sldMkLst>
          <pc:docMk/>
          <pc:sldMk cId="0" sldId="260"/>
        </pc:sldMkLst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16" creationId="{93DF6BCF-875F-422B-BD13-98417A43ADB4}"/>
          </ac:spMkLst>
        </pc:spChg>
        <pc:spChg chg="mod">
          <ac:chgData name="Areeba Abbas Zaidi" userId="716e8472-6aeb-4edf-8b6e-473000ee6edf" providerId="ADAL" clId="{2CF8381A-9896-4529-B966-C88F3B8933B5}" dt="2021-08-31T10:39:31.791" v="30" actId="207"/>
          <ac:spMkLst>
            <pc:docMk/>
            <pc:sldMk cId="0" sldId="260"/>
            <ac:spMk id="18" creationId="{C548CBD7-945A-485F-9EA6-1103E644D5E6}"/>
          </ac:spMkLst>
        </pc:spChg>
        <pc:picChg chg="mod">
          <ac:chgData name="Areeba Abbas Zaidi" userId="716e8472-6aeb-4edf-8b6e-473000ee6edf" providerId="ADAL" clId="{2CF8381A-9896-4529-B966-C88F3B8933B5}" dt="2021-08-31T10:39:31.791" v="30" actId="207"/>
          <ac:picMkLst>
            <pc:docMk/>
            <pc:sldMk cId="0" sldId="260"/>
            <ac:picMk id="13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38:05.781" v="14" actId="207"/>
          <ac:picMkLst>
            <pc:docMk/>
            <pc:sldMk cId="0" sldId="260"/>
            <ac:picMk id="23" creationId="{8D49D9C2-91B8-4379-8F99-1A6455D7E245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39:53.592" v="33" actId="207"/>
        <pc:sldMkLst>
          <pc:docMk/>
          <pc:sldMk cId="0" sldId="261"/>
        </pc:sldMkLst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53.592" v="33" actId="207"/>
          <ac:spMkLst>
            <pc:docMk/>
            <pc:sldMk cId="0" sldId="261"/>
            <ac:spMk id="2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3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35" creationId="{23AF371A-99A0-40CD-AD97-E1A3B69B07C3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37" creationId="{C3E700BE-BCCC-4D44-BF2C-AC5967BA906A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38" creationId="{E9FFCA5F-E47A-4FA9-8C00-7D4DFE13F37C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39" creationId="{DD94397F-E7D4-4C33-AC88-E11CAF316606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0" creationId="{74A9D39A-F21B-4BC2-AB86-B9D3C179CECD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1" creationId="{692F2C2E-F969-45B0-B082-94A0CFBC5A30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2" creationId="{51E059D9-322F-4CA9-B812-C050E3781FA9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3" creationId="{05123E43-3AC3-4B52-83D2-90F1CD98F558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46" creationId="{CC19438F-AD51-4BF8-A7EA-C6661E7B8B94}"/>
          </ac:spMkLst>
        </pc:s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5" creationId="{BFF8AC23-44FB-4BFC-A1A7-9D6B177C6EE7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8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30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34" creationId="{D57007D6-15D1-4AD1-9FB1-BCA1FA072698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36" creationId="{389E0C6B-DFBB-4070-9D81-1A9228F2D1B6}"/>
          </ac:grpSpMkLst>
        </pc:grpChg>
        <pc:picChg chg="mod">
          <ac:chgData name="Areeba Abbas Zaidi" userId="716e8472-6aeb-4edf-8b6e-473000ee6edf" providerId="ADAL" clId="{2CF8381A-9896-4529-B966-C88F3B8933B5}" dt="2021-08-31T10:39:47.309" v="32" actId="207"/>
          <ac:picMkLst>
            <pc:docMk/>
            <pc:sldMk cId="0" sldId="261"/>
            <ac:picMk id="44" creationId="{91677B49-4459-4C31-87FC-11BBCF45428F}"/>
          </ac:picMkLst>
        </pc:picChg>
      </pc:sldChg>
      <pc:sldChg chg="setBg">
        <pc:chgData name="Areeba Abbas Zaidi" userId="716e8472-6aeb-4edf-8b6e-473000ee6edf" providerId="ADAL" clId="{2CF8381A-9896-4529-B966-C88F3B8933B5}" dt="2021-08-31T10:37:06.335" v="4"/>
        <pc:sldMkLst>
          <pc:docMk/>
          <pc:sldMk cId="0" sldId="262"/>
        </pc:sldMkLst>
      </pc:sldChg>
      <pc:sldChg chg="modSp mod setBg">
        <pc:chgData name="Areeba Abbas Zaidi" userId="716e8472-6aeb-4edf-8b6e-473000ee6edf" providerId="ADAL" clId="{2CF8381A-9896-4529-B966-C88F3B8933B5}" dt="2021-08-31T10:41:06.774" v="43" actId="207"/>
        <pc:sldMkLst>
          <pc:docMk/>
          <pc:sldMk cId="0" sldId="263"/>
        </pc:sldMkLst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3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06.774" v="43" actId="207"/>
          <ac:spMkLst>
            <pc:docMk/>
            <pc:sldMk cId="0" sldId="263"/>
            <ac:spMk id="35" creationId="{81F84957-16AE-4EF4-BD6A-97FD5E018E6C}"/>
          </ac:spMkLst>
        </pc:spChg>
        <pc:spChg chg="mod">
          <ac:chgData name="Areeba Abbas Zaidi" userId="716e8472-6aeb-4edf-8b6e-473000ee6edf" providerId="ADAL" clId="{2CF8381A-9896-4529-B966-C88F3B8933B5}" dt="2021-08-31T10:41:06.774" v="43" actId="207"/>
          <ac:spMkLst>
            <pc:docMk/>
            <pc:sldMk cId="0" sldId="263"/>
            <ac:spMk id="36" creationId="{E1644AC7-7A0D-4491-9332-3CDE0C02128D}"/>
          </ac:spMkLst>
        </pc:s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0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30" creationId="{00000000-0000-0000-0000-000000000000}"/>
          </ac:grpSpMkLst>
        </pc:grpChg>
        <pc:picChg chg="mod">
          <ac:chgData name="Areeba Abbas Zaidi" userId="716e8472-6aeb-4edf-8b6e-473000ee6edf" providerId="ADAL" clId="{2CF8381A-9896-4529-B966-C88F3B8933B5}" dt="2021-08-31T10:41:06.774" v="43" actId="207"/>
          <ac:picMkLst>
            <pc:docMk/>
            <pc:sldMk cId="0" sldId="263"/>
            <ac:picMk id="32" creationId="{00000000-0000-0000-0000-000000000000}"/>
          </ac:picMkLst>
        </pc:picChg>
      </pc:sldChg>
      <pc:sldChg chg="setBg">
        <pc:chgData name="Areeba Abbas Zaidi" userId="716e8472-6aeb-4edf-8b6e-473000ee6edf" providerId="ADAL" clId="{2CF8381A-9896-4529-B966-C88F3B8933B5}" dt="2021-08-31T10:37:02.611" v="3"/>
        <pc:sldMkLst>
          <pc:docMk/>
          <pc:sldMk cId="0" sldId="264"/>
        </pc:sldMkLst>
      </pc:sldChg>
      <pc:sldChg chg="modSp mod setBg">
        <pc:chgData name="Areeba Abbas Zaidi" userId="716e8472-6aeb-4edf-8b6e-473000ee6edf" providerId="ADAL" clId="{2CF8381A-9896-4529-B966-C88F3B8933B5}" dt="2021-08-31T10:41:24.737" v="49"/>
        <pc:sldMkLst>
          <pc:docMk/>
          <pc:sldMk cId="0" sldId="265"/>
        </pc:sldMkLst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1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18" creationId="{4353BA4B-CCD6-4B0F-9773-EC091F9BA22A}"/>
          </ac:spMkLst>
        </pc:spChg>
        <pc:grpChg chg="mod">
          <ac:chgData name="Areeba Abbas Zaidi" userId="716e8472-6aeb-4edf-8b6e-473000ee6edf" providerId="ADAL" clId="{2CF8381A-9896-4529-B966-C88F3B8933B5}" dt="2021-08-31T10:41:12.295" v="45" actId="207"/>
          <ac:grpSpMkLst>
            <pc:docMk/>
            <pc:sldMk cId="0" sldId="265"/>
            <ac:grpSpMk id="5" creationId="{00000000-0000-0000-0000-000000000000}"/>
          </ac:grpSpMkLst>
        </pc:grpChg>
        <pc:picChg chg="mod">
          <ac:chgData name="Areeba Abbas Zaidi" userId="716e8472-6aeb-4edf-8b6e-473000ee6edf" providerId="ADAL" clId="{2CF8381A-9896-4529-B966-C88F3B8933B5}" dt="2021-08-31T10:41:22.480" v="48" actId="207"/>
          <ac:picMkLst>
            <pc:docMk/>
            <pc:sldMk cId="0" sldId="265"/>
            <ac:picMk id="23" creationId="{45D24650-2C0E-458C-8AD8-F821DA23B93F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3:06.664" v="71"/>
        <pc:sldMkLst>
          <pc:docMk/>
          <pc:sldMk cId="0" sldId="266"/>
        </pc:sldMkLst>
        <pc:spChg chg="mod">
          <ac:chgData name="Areeba Abbas Zaidi" userId="716e8472-6aeb-4edf-8b6e-473000ee6edf" providerId="ADAL" clId="{2CF8381A-9896-4529-B966-C88F3B8933B5}" dt="2021-08-31T10:42:29.930" v="64" actId="207"/>
          <ac:spMkLst>
            <pc:docMk/>
            <pc:sldMk cId="0" sldId="266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9.930" v="64" actId="207"/>
          <ac:spMkLst>
            <pc:docMk/>
            <pc:sldMk cId="0" sldId="266"/>
            <ac:spMk id="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1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1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3:01.388" v="70" actId="207"/>
          <ac:spMkLst>
            <pc:docMk/>
            <pc:sldMk cId="0" sldId="266"/>
            <ac:spMk id="27" creationId="{AE8385DC-D160-4CB1-8674-32A4F015E477}"/>
          </ac:spMkLst>
        </pc:s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6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9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15" creationId="{00000000-0000-0000-0000-000000000000}"/>
          </ac:grpSpMkLst>
        </pc:grp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8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11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14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17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3:01.388" v="70" actId="207"/>
          <ac:picMkLst>
            <pc:docMk/>
            <pc:sldMk cId="0" sldId="266"/>
            <ac:picMk id="28" creationId="{CC94B7CA-99F1-42CF-99A0-CE4196501140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2:01.481" v="59" actId="207"/>
        <pc:sldMkLst>
          <pc:docMk/>
          <pc:sldMk cId="0" sldId="267"/>
        </pc:sldMkLst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01.481" v="59" actId="207"/>
          <ac:spMkLst>
            <pc:docMk/>
            <pc:sldMk cId="0" sldId="267"/>
            <ac:spMk id="21" creationId="{2D2222F3-F765-4159-93D6-7D9813F5EBF0}"/>
          </ac:spMkLst>
        </pc:spChg>
      </pc:sldChg>
      <pc:sldChg chg="modSp mod setBg">
        <pc:chgData name="Areeba Abbas Zaidi" userId="716e8472-6aeb-4edf-8b6e-473000ee6edf" providerId="ADAL" clId="{2CF8381A-9896-4529-B966-C88F3B8933B5}" dt="2021-08-31T10:42:50.082" v="68" actId="207"/>
        <pc:sldMkLst>
          <pc:docMk/>
          <pc:sldMk cId="0" sldId="271"/>
        </pc:sldMkLst>
        <pc:picChg chg="mod">
          <ac:chgData name="Areeba Abbas Zaidi" userId="716e8472-6aeb-4edf-8b6e-473000ee6edf" providerId="ADAL" clId="{2CF8381A-9896-4529-B966-C88F3B8933B5}" dt="2021-08-31T10:42:50.082" v="68" actId="207"/>
          <ac:picMkLst>
            <pc:docMk/>
            <pc:sldMk cId="0" sldId="271"/>
            <ac:picMk id="34" creationId="{527B8F26-9BF9-4E6E-890D-04ED2A741333}"/>
          </ac:picMkLst>
        </pc:picChg>
        <pc:picChg chg="mod">
          <ac:chgData name="Areeba Abbas Zaidi" userId="716e8472-6aeb-4edf-8b6e-473000ee6edf" providerId="ADAL" clId="{2CF8381A-9896-4529-B966-C88F3B8933B5}" dt="2021-08-31T10:42:50.082" v="68" actId="207"/>
          <ac:picMkLst>
            <pc:docMk/>
            <pc:sldMk cId="0" sldId="271"/>
            <ac:picMk id="35" creationId="{EA2F3157-7AC5-40B5-AC43-FAF6013044FA}"/>
          </ac:picMkLst>
        </pc:picChg>
        <pc:picChg chg="mod">
          <ac:chgData name="Areeba Abbas Zaidi" userId="716e8472-6aeb-4edf-8b6e-473000ee6edf" providerId="ADAL" clId="{2CF8381A-9896-4529-B966-C88F3B8933B5}" dt="2021-08-31T10:42:50.082" v="68" actId="207"/>
          <ac:picMkLst>
            <pc:docMk/>
            <pc:sldMk cId="0" sldId="271"/>
            <ac:picMk id="36" creationId="{2F2D5F57-617A-4C7C-A1BD-025C2DC9AF7E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1:53.146" v="56" actId="207"/>
        <pc:sldMkLst>
          <pc:docMk/>
          <pc:sldMk cId="0" sldId="272"/>
        </pc:sldMkLst>
        <pc:spChg chg="mod">
          <ac:chgData name="Areeba Abbas Zaidi" userId="716e8472-6aeb-4edf-8b6e-473000ee6edf" providerId="ADAL" clId="{2CF8381A-9896-4529-B966-C88F3B8933B5}" dt="2021-08-31T10:41:53.146" v="56" actId="207"/>
          <ac:spMkLst>
            <pc:docMk/>
            <pc:sldMk cId="0" sldId="272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3.146" v="56" actId="207"/>
          <ac:spMkLst>
            <pc:docMk/>
            <pc:sldMk cId="0" sldId="272"/>
            <ac:spMk id="1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3.146" v="56" actId="207"/>
          <ac:spMkLst>
            <pc:docMk/>
            <pc:sldMk cId="0" sldId="272"/>
            <ac:spMk id="2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2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9" creationId="{8E43912B-BE20-4F25-8484-B4D0D30DDAAB}"/>
          </ac:spMkLst>
        </pc:spChg>
        <pc:grpChg chg="mod">
          <ac:chgData name="Areeba Abbas Zaidi" userId="716e8472-6aeb-4edf-8b6e-473000ee6edf" providerId="ADAL" clId="{2CF8381A-9896-4529-B966-C88F3B8933B5}" dt="2021-08-31T10:41:53.146" v="56" actId="207"/>
          <ac:grpSpMkLst>
            <pc:docMk/>
            <pc:sldMk cId="0" sldId="272"/>
            <ac:grpSpMk id="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1:53.146" v="56" actId="207"/>
          <ac:grpSpMkLst>
            <pc:docMk/>
            <pc:sldMk cId="0" sldId="272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1:53.146" v="56" actId="207"/>
          <ac:grpSpMkLst>
            <pc:docMk/>
            <pc:sldMk cId="0" sldId="272"/>
            <ac:grpSpMk id="19" creationId="{00000000-0000-0000-0000-000000000000}"/>
          </ac:grpSpMkLst>
        </pc:grpChg>
      </pc:sldChg>
      <pc:sldChg chg="setBg">
        <pc:chgData name="Areeba Abbas Zaidi" userId="716e8472-6aeb-4edf-8b6e-473000ee6edf" providerId="ADAL" clId="{2CF8381A-9896-4529-B966-C88F3B8933B5}" dt="2021-08-31T10:42:41.930" v="66"/>
        <pc:sldMkLst>
          <pc:docMk/>
          <pc:sldMk cId="0" sldId="273"/>
        </pc:sldMkLst>
      </pc:sldChg>
      <pc:sldChg chg="modSp mod setBg">
        <pc:chgData name="Areeba Abbas Zaidi" userId="716e8472-6aeb-4edf-8b6e-473000ee6edf" providerId="ADAL" clId="{2CF8381A-9896-4529-B966-C88F3B8933B5}" dt="2021-08-31T10:39:19.997" v="29" actId="207"/>
        <pc:sldMkLst>
          <pc:docMk/>
          <pc:sldMk cId="1013406039" sldId="274"/>
        </pc:sldMkLst>
        <pc:spChg chg="mod">
          <ac:chgData name="Areeba Abbas Zaidi" userId="716e8472-6aeb-4edf-8b6e-473000ee6edf" providerId="ADAL" clId="{2CF8381A-9896-4529-B966-C88F3B8933B5}" dt="2021-08-31T10:39:01.139" v="27" actId="207"/>
          <ac:spMkLst>
            <pc:docMk/>
            <pc:sldMk cId="1013406039" sldId="274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01.139" v="27" actId="207"/>
          <ac:spMkLst>
            <pc:docMk/>
            <pc:sldMk cId="1013406039" sldId="274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37.071" v="21" actId="207"/>
          <ac:spMkLst>
            <pc:docMk/>
            <pc:sldMk cId="1013406039" sldId="274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37.071" v="21" actId="207"/>
          <ac:spMkLst>
            <pc:docMk/>
            <pc:sldMk cId="1013406039" sldId="274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37.071" v="21" actId="207"/>
          <ac:spMkLst>
            <pc:docMk/>
            <pc:sldMk cId="1013406039" sldId="274"/>
            <ac:spMk id="9" creationId="{00000000-0000-0000-0000-000000000000}"/>
          </ac:spMkLst>
        </pc:spChg>
        <pc:picChg chg="mod">
          <ac:chgData name="Areeba Abbas Zaidi" userId="716e8472-6aeb-4edf-8b6e-473000ee6edf" providerId="ADAL" clId="{2CF8381A-9896-4529-B966-C88F3B8933B5}" dt="2021-08-31T10:38:42.787" v="23" actId="207"/>
          <ac:picMkLst>
            <pc:docMk/>
            <pc:sldMk cId="1013406039" sldId="274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39:19.997" v="29" actId="207"/>
          <ac:picMkLst>
            <pc:docMk/>
            <pc:sldMk cId="1013406039" sldId="274"/>
            <ac:picMk id="12" creationId="{B7F613F8-E06B-498E-9220-5C7B2FDB3D37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0:51.749" v="42" actId="207"/>
        <pc:sldMkLst>
          <pc:docMk/>
          <pc:sldMk cId="0" sldId="275"/>
        </pc:sldMkLst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24" creationId="{FCAF7F1F-A10E-4E93-B08B-D4B23D41618B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25" creationId="{93C5E0B7-DC63-4D3C-9BEE-D2E7C729CB2E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26" creationId="{D1D5195E-1C43-42DF-A692-227697D79640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28" creationId="{0BC586EF-2254-4CA7-873F-FDE57E34F8E8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30" creationId="{4AF46127-AE30-44D0-A4B6-D2E4962518E1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43" creationId="{DBC431F0-7D58-4CF5-94A1-8E8DB4E29A6F}"/>
          </ac:spMkLst>
        </pc:spChg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44" creationId="{26F45A91-65EE-46F1-BC87-BD143187AA36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45" creationId="{C38AC9FC-3C7B-42DC-AAE9-81986CF811C7}"/>
          </ac:spMkLst>
        </pc:spChg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46" creationId="{D9C69B01-286A-47A2-9E72-31B748EE41A4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47" creationId="{9A4A90FA-C291-4E9C-BD11-3416249E0782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48" creationId="{52BEE864-4405-4718-A6A5-C901C9698516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49" creationId="{0E5EF0A7-EA7E-498C-820B-9A1350CE9574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50" creationId="{A771B83E-CC60-4DE5-B9A1-7218A0A1FDB0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51" creationId="{B091458C-F443-46D0-96DB-C7C54ED4687B}"/>
          </ac:spMkLst>
        </pc:spChg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52" creationId="{B6272A7A-12E3-448B-B59C-D47F146AD367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53" creationId="{9577944A-B5D1-4DE0-84D2-08467A03F8A5}"/>
          </ac:spMkLst>
        </pc:spChg>
        <pc:spChg chg="mod">
          <ac:chgData name="Areeba Abbas Zaidi" userId="716e8472-6aeb-4edf-8b6e-473000ee6edf" providerId="ADAL" clId="{2CF8381A-9896-4529-B966-C88F3B8933B5}" dt="2021-08-31T10:40:06.938" v="35" actId="207"/>
          <ac:spMkLst>
            <pc:docMk/>
            <pc:sldMk cId="0" sldId="275"/>
            <ac:spMk id="54" creationId="{6E079617-17DC-4FA2-83E8-BB25E2A95A90}"/>
          </ac:spMkLst>
        </pc:spChg>
        <pc:picChg chg="mod">
          <ac:chgData name="Areeba Abbas Zaidi" userId="716e8472-6aeb-4edf-8b6e-473000ee6edf" providerId="ADAL" clId="{2CF8381A-9896-4529-B966-C88F3B8933B5}" dt="2021-08-31T10:40:06.938" v="35" actId="207"/>
          <ac:picMkLst>
            <pc:docMk/>
            <pc:sldMk cId="0" sldId="275"/>
            <ac:picMk id="55" creationId="{71312797-8CAB-4F5C-96E4-84923832E880}"/>
          </ac:picMkLst>
        </pc:picChg>
      </pc:sldChg>
      <pc:sldChg chg="setBg">
        <pc:chgData name="Areeba Abbas Zaidi" userId="716e8472-6aeb-4edf-8b6e-473000ee6edf" providerId="ADAL" clId="{2CF8381A-9896-4529-B966-C88F3B8933B5}" dt="2021-08-31T10:43:10.919" v="72"/>
        <pc:sldMkLst>
          <pc:docMk/>
          <pc:sldMk cId="1970636068" sldId="276"/>
        </pc:sldMkLst>
      </pc:sldChg>
      <pc:sldChg chg="modSp mod">
        <pc:chgData name="Areeba Abbas Zaidi" userId="716e8472-6aeb-4edf-8b6e-473000ee6edf" providerId="ADAL" clId="{2CF8381A-9896-4529-B966-C88F3B8933B5}" dt="2021-08-31T10:43:24.489" v="73" actId="207"/>
        <pc:sldMkLst>
          <pc:docMk/>
          <pc:sldMk cId="4257223743" sldId="277"/>
        </pc:sldMkLst>
        <pc:spChg chg="mod">
          <ac:chgData name="Areeba Abbas Zaidi" userId="716e8472-6aeb-4edf-8b6e-473000ee6edf" providerId="ADAL" clId="{2CF8381A-9896-4529-B966-C88F3B8933B5}" dt="2021-08-31T10:43:24.489" v="73" actId="207"/>
          <ac:spMkLst>
            <pc:docMk/>
            <pc:sldMk cId="4257223743" sldId="277"/>
            <ac:spMk id="2" creationId="{39E10D1A-E603-4F56-B4FC-437007C76776}"/>
          </ac:spMkLst>
        </pc:spChg>
      </pc:sldChg>
    </pc:docChg>
  </pc:docChgLst>
  <pc:docChgLst>
    <pc:chgData name="Areeba Abbas Zaidi" userId="716e8472-6aeb-4edf-8b6e-473000ee6edf" providerId="ADAL" clId="{5899E287-0547-4CB7-BD7B-19D49D6DD5D2}"/>
    <pc:docChg chg="undo custSel modSld">
      <pc:chgData name="Areeba Abbas Zaidi" userId="716e8472-6aeb-4edf-8b6e-473000ee6edf" providerId="ADAL" clId="{5899E287-0547-4CB7-BD7B-19D49D6DD5D2}" dt="2021-08-31T10:33:52.276" v="63" actId="207"/>
      <pc:docMkLst>
        <pc:docMk/>
      </pc:docMkLst>
      <pc:sldChg chg="modSp mod setBg">
        <pc:chgData name="Areeba Abbas Zaidi" userId="716e8472-6aeb-4edf-8b6e-473000ee6edf" providerId="ADAL" clId="{5899E287-0547-4CB7-BD7B-19D49D6DD5D2}" dt="2021-08-31T10:19:14.512" v="15" actId="1076"/>
        <pc:sldMkLst>
          <pc:docMk/>
          <pc:sldMk cId="0" sldId="256"/>
        </pc:sldMkLst>
        <pc:spChg chg="mod">
          <ac:chgData name="Areeba Abbas Zaidi" userId="716e8472-6aeb-4edf-8b6e-473000ee6edf" providerId="ADAL" clId="{5899E287-0547-4CB7-BD7B-19D49D6DD5D2}" dt="2021-08-31T10:19:14.512" v="15" actId="1076"/>
          <ac:spMkLst>
            <pc:docMk/>
            <pc:sldMk cId="0" sldId="256"/>
            <ac:spMk id="9" creationId="{00000000-0000-0000-0000-000000000000}"/>
          </ac:spMkLst>
        </pc:spChg>
      </pc:sldChg>
      <pc:sldChg chg="delSp modSp mod">
        <pc:chgData name="Areeba Abbas Zaidi" userId="716e8472-6aeb-4edf-8b6e-473000ee6edf" providerId="ADAL" clId="{5899E287-0547-4CB7-BD7B-19D49D6DD5D2}" dt="2021-08-31T10:33:20.033" v="59" actId="207"/>
        <pc:sldMkLst>
          <pc:docMk/>
          <pc:sldMk cId="0" sldId="257"/>
        </pc:sldMkLst>
        <pc:spChg chg="mod">
          <ac:chgData name="Areeba Abbas Zaidi" userId="716e8472-6aeb-4edf-8b6e-473000ee6edf" providerId="ADAL" clId="{5899E287-0547-4CB7-BD7B-19D49D6DD5D2}" dt="2021-08-31T10:22:26.851" v="47" actId="165"/>
          <ac:spMkLst>
            <pc:docMk/>
            <pc:sldMk cId="0" sldId="257"/>
            <ac:spMk id="20" creationId="{8733CBCA-14AD-4F42-BC24-314CAD397C03}"/>
          </ac:spMkLst>
        </pc:spChg>
        <pc:spChg chg="mod topLvl">
          <ac:chgData name="Areeba Abbas Zaidi" userId="716e8472-6aeb-4edf-8b6e-473000ee6edf" providerId="ADAL" clId="{5899E287-0547-4CB7-BD7B-19D49D6DD5D2}" dt="2021-08-31T10:33:20.033" v="59" actId="207"/>
          <ac:spMkLst>
            <pc:docMk/>
            <pc:sldMk cId="0" sldId="257"/>
            <ac:spMk id="21" creationId="{5502AF44-1404-42F6-9E29-0967969858B7}"/>
          </ac:spMkLst>
        </pc:spChg>
        <pc:spChg chg="mod">
          <ac:chgData name="Areeba Abbas Zaidi" userId="716e8472-6aeb-4edf-8b6e-473000ee6edf" providerId="ADAL" clId="{5899E287-0547-4CB7-BD7B-19D49D6DD5D2}" dt="2021-08-31T10:22:35.836" v="50" actId="207"/>
          <ac:spMkLst>
            <pc:docMk/>
            <pc:sldMk cId="0" sldId="257"/>
            <ac:spMk id="24" creationId="{4783946E-4E41-4E34-AEF2-036BB08779A4}"/>
          </ac:spMkLst>
        </pc:spChg>
        <pc:spChg chg="mod">
          <ac:chgData name="Areeba Abbas Zaidi" userId="716e8472-6aeb-4edf-8b6e-473000ee6edf" providerId="ADAL" clId="{5899E287-0547-4CB7-BD7B-19D49D6DD5D2}" dt="2021-08-31T10:22:35.836" v="50" actId="207"/>
          <ac:spMkLst>
            <pc:docMk/>
            <pc:sldMk cId="0" sldId="257"/>
            <ac:spMk id="25" creationId="{91B5CBCE-BFD0-4BF9-9E0D-1601E9B24EE4}"/>
          </ac:spMkLst>
        </pc:spChg>
        <pc:spChg chg="mod">
          <ac:chgData name="Areeba Abbas Zaidi" userId="716e8472-6aeb-4edf-8b6e-473000ee6edf" providerId="ADAL" clId="{5899E287-0547-4CB7-BD7B-19D49D6DD5D2}" dt="2021-08-31T10:22:35.836" v="50" actId="207"/>
          <ac:spMkLst>
            <pc:docMk/>
            <pc:sldMk cId="0" sldId="257"/>
            <ac:spMk id="26" creationId="{220BCBB1-E6FE-4D04-AC16-009310D6CA83}"/>
          </ac:spMkLst>
        </pc:spChg>
        <pc:grpChg chg="mod topLvl">
          <ac:chgData name="Areeba Abbas Zaidi" userId="716e8472-6aeb-4edf-8b6e-473000ee6edf" providerId="ADAL" clId="{5899E287-0547-4CB7-BD7B-19D49D6DD5D2}" dt="2021-08-31T10:22:26.851" v="47" actId="165"/>
          <ac:grpSpMkLst>
            <pc:docMk/>
            <pc:sldMk cId="0" sldId="257"/>
            <ac:grpSpMk id="19" creationId="{74F60365-6C9E-437C-9F1D-5459D810FB32}"/>
          </ac:grpSpMkLst>
        </pc:grpChg>
        <pc:grpChg chg="del mod">
          <ac:chgData name="Areeba Abbas Zaidi" userId="716e8472-6aeb-4edf-8b6e-473000ee6edf" providerId="ADAL" clId="{5899E287-0547-4CB7-BD7B-19D49D6DD5D2}" dt="2021-08-31T10:22:26.851" v="47" actId="165"/>
          <ac:grpSpMkLst>
            <pc:docMk/>
            <pc:sldMk cId="0" sldId="257"/>
            <ac:grpSpMk id="22" creationId="{005C0D91-1F8B-4703-AF78-3CABE83F7462}"/>
          </ac:grpSpMkLst>
        </pc:grpChg>
        <pc:grpChg chg="mod">
          <ac:chgData name="Areeba Abbas Zaidi" userId="716e8472-6aeb-4edf-8b6e-473000ee6edf" providerId="ADAL" clId="{5899E287-0547-4CB7-BD7B-19D49D6DD5D2}" dt="2021-08-31T10:22:15.198" v="44" actId="207"/>
          <ac:grpSpMkLst>
            <pc:docMk/>
            <pc:sldMk cId="0" sldId="257"/>
            <ac:grpSpMk id="23" creationId="{8B45EA26-AAD2-4217-9DF8-4E8C127AC6B0}"/>
          </ac:grpSpMkLst>
        </pc:grpChg>
        <pc:picChg chg="mod">
          <ac:chgData name="Areeba Abbas Zaidi" userId="716e8472-6aeb-4edf-8b6e-473000ee6edf" providerId="ADAL" clId="{5899E287-0547-4CB7-BD7B-19D49D6DD5D2}" dt="2021-08-31T10:22:32.822" v="49" actId="207"/>
          <ac:picMkLst>
            <pc:docMk/>
            <pc:sldMk cId="0" sldId="257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22:32.822" v="49" actId="207"/>
          <ac:picMkLst>
            <pc:docMk/>
            <pc:sldMk cId="0" sldId="257"/>
            <ac:picMk id="11" creationId="{00000000-0000-0000-0000-000000000000}"/>
          </ac:picMkLst>
        </pc:picChg>
      </pc:sldChg>
      <pc:sldChg chg="modSp mod setBg">
        <pc:chgData name="Areeba Abbas Zaidi" userId="716e8472-6aeb-4edf-8b6e-473000ee6edf" providerId="ADAL" clId="{5899E287-0547-4CB7-BD7B-19D49D6DD5D2}" dt="2021-08-31T10:31:50.090" v="52" actId="207"/>
        <pc:sldMkLst>
          <pc:docMk/>
          <pc:sldMk cId="0" sldId="258"/>
        </pc:sldMkLst>
        <pc:picChg chg="mod">
          <ac:chgData name="Areeba Abbas Zaidi" userId="716e8472-6aeb-4edf-8b6e-473000ee6edf" providerId="ADAL" clId="{5899E287-0547-4CB7-BD7B-19D49D6DD5D2}" dt="2021-08-31T10:18:37.982" v="7" actId="207"/>
          <ac:picMkLst>
            <pc:docMk/>
            <pc:sldMk cId="0" sldId="258"/>
            <ac:picMk id="8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18:39.908" v="8" actId="207"/>
          <ac:picMkLst>
            <pc:docMk/>
            <pc:sldMk cId="0" sldId="258"/>
            <ac:picMk id="9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31:50.090" v="52" actId="207"/>
          <ac:picMkLst>
            <pc:docMk/>
            <pc:sldMk cId="0" sldId="258"/>
            <ac:picMk id="27" creationId="{ECD2D168-BFA3-4C45-8219-FCFF80459476}"/>
          </ac:picMkLst>
        </pc:picChg>
      </pc:sldChg>
      <pc:sldChg chg="setBg">
        <pc:chgData name="Areeba Abbas Zaidi" userId="716e8472-6aeb-4edf-8b6e-473000ee6edf" providerId="ADAL" clId="{5899E287-0547-4CB7-BD7B-19D49D6DD5D2}" dt="2021-08-31T10:19:36.528" v="19"/>
        <pc:sldMkLst>
          <pc:docMk/>
          <pc:sldMk cId="0" sldId="259"/>
        </pc:sldMkLst>
      </pc:sldChg>
      <pc:sldChg chg="modSp mod">
        <pc:chgData name="Areeba Abbas Zaidi" userId="716e8472-6aeb-4edf-8b6e-473000ee6edf" providerId="ADAL" clId="{5899E287-0547-4CB7-BD7B-19D49D6DD5D2}" dt="2021-08-31T10:31:39.354" v="51" actId="207"/>
        <pc:sldMkLst>
          <pc:docMk/>
          <pc:sldMk cId="0" sldId="260"/>
        </pc:sldMkLst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16" creationId="{93DF6BCF-875F-422B-BD13-98417A43ADB4}"/>
          </ac:spMkLst>
        </pc:spChg>
        <pc:spChg chg="mod">
          <ac:chgData name="Areeba Abbas Zaidi" userId="716e8472-6aeb-4edf-8b6e-473000ee6edf" providerId="ADAL" clId="{5899E287-0547-4CB7-BD7B-19D49D6DD5D2}" dt="2021-08-31T10:19:26.737" v="18" actId="207"/>
          <ac:spMkLst>
            <pc:docMk/>
            <pc:sldMk cId="0" sldId="260"/>
            <ac:spMk id="18" creationId="{C548CBD7-945A-485F-9EA6-1103E644D5E6}"/>
          </ac:spMkLst>
        </pc:spChg>
        <pc:picChg chg="mod">
          <ac:chgData name="Areeba Abbas Zaidi" userId="716e8472-6aeb-4edf-8b6e-473000ee6edf" providerId="ADAL" clId="{5899E287-0547-4CB7-BD7B-19D49D6DD5D2}" dt="2021-08-31T10:19:26.737" v="18" actId="207"/>
          <ac:picMkLst>
            <pc:docMk/>
            <pc:sldMk cId="0" sldId="260"/>
            <ac:picMk id="13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31:39.354" v="51" actId="207"/>
          <ac:picMkLst>
            <pc:docMk/>
            <pc:sldMk cId="0" sldId="260"/>
            <ac:picMk id="23" creationId="{8D49D9C2-91B8-4379-8F99-1A6455D7E245}"/>
          </ac:picMkLst>
        </pc:picChg>
      </pc:sldChg>
      <pc:sldChg chg="addSp modSp mod setBg">
        <pc:chgData name="Areeba Abbas Zaidi" userId="716e8472-6aeb-4edf-8b6e-473000ee6edf" providerId="ADAL" clId="{5899E287-0547-4CB7-BD7B-19D49D6DD5D2}" dt="2021-08-31T10:21:49.508" v="40" actId="207"/>
        <pc:sldMkLst>
          <pc:docMk/>
          <pc:sldMk cId="0" sldId="261"/>
        </pc:sldMkLst>
        <pc:spChg chg="mod">
          <ac:chgData name="Areeba Abbas Zaidi" userId="716e8472-6aeb-4edf-8b6e-473000ee6edf" providerId="ADAL" clId="{5899E287-0547-4CB7-BD7B-19D49D6DD5D2}" dt="2021-08-31T10:21:38.803" v="37" actId="207"/>
          <ac:spMkLst>
            <pc:docMk/>
            <pc:sldMk cId="0" sldId="261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38.803" v="37" actId="207"/>
          <ac:spMkLst>
            <pc:docMk/>
            <pc:sldMk cId="0" sldId="261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3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35" creationId="{23AF371A-99A0-40CD-AD97-E1A3B69B07C3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37" creationId="{C3E700BE-BCCC-4D44-BF2C-AC5967BA906A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38" creationId="{E9FFCA5F-E47A-4FA9-8C00-7D4DFE13F37C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39" creationId="{DD94397F-E7D4-4C33-AC88-E11CAF316606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0" creationId="{74A9D39A-F21B-4BC2-AB86-B9D3C179CECD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1" creationId="{692F2C2E-F969-45B0-B082-94A0CFBC5A30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2" creationId="{51E059D9-322F-4CA9-B812-C050E3781FA9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3" creationId="{05123E43-3AC3-4B52-83D2-90F1CD98F558}"/>
          </ac:spMkLst>
        </pc:spChg>
        <pc:spChg chg="mod">
          <ac:chgData name="Areeba Abbas Zaidi" userId="716e8472-6aeb-4edf-8b6e-473000ee6edf" providerId="ADAL" clId="{5899E287-0547-4CB7-BD7B-19D49D6DD5D2}" dt="2021-08-31T10:21:49.508" v="40" actId="207"/>
          <ac:spMkLst>
            <pc:docMk/>
            <pc:sldMk cId="0" sldId="261"/>
            <ac:spMk id="46" creationId="{CC19438F-AD51-4BF8-A7EA-C6661E7B8B94}"/>
          </ac:spMkLst>
        </pc:spChg>
        <pc:grpChg chg="add 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5" creationId="{BFF8AC23-44FB-4BFC-A1A7-9D6B177C6EE7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8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30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34" creationId="{D57007D6-15D1-4AD1-9FB1-BCA1FA072698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36" creationId="{389E0C6B-DFBB-4070-9D81-1A9228F2D1B6}"/>
          </ac:grpSpMkLst>
        </pc:grpChg>
        <pc:picChg chg="mod">
          <ac:chgData name="Areeba Abbas Zaidi" userId="716e8472-6aeb-4edf-8b6e-473000ee6edf" providerId="ADAL" clId="{5899E287-0547-4CB7-BD7B-19D49D6DD5D2}" dt="2021-08-31T10:21:49.508" v="40" actId="207"/>
          <ac:picMkLst>
            <pc:docMk/>
            <pc:sldMk cId="0" sldId="261"/>
            <ac:picMk id="44" creationId="{91677B49-4459-4C31-87FC-11BBCF45428F}"/>
          </ac:picMkLst>
        </pc:picChg>
      </pc:sldChg>
      <pc:sldChg chg="modSp mod setBg">
        <pc:chgData name="Areeba Abbas Zaidi" userId="716e8472-6aeb-4edf-8b6e-473000ee6edf" providerId="ADAL" clId="{5899E287-0547-4CB7-BD7B-19D49D6DD5D2}" dt="2021-08-31T10:21:18.100" v="35" actId="207"/>
        <pc:sldMkLst>
          <pc:docMk/>
          <pc:sldMk cId="0" sldId="262"/>
        </pc:sldMkLst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Areeba Abbas Zaidi" userId="716e8472-6aeb-4edf-8b6e-473000ee6edf" providerId="ADAL" clId="{5899E287-0547-4CB7-BD7B-19D49D6DD5D2}" dt="2021-08-31T10:33:44.311" v="62" actId="207"/>
        <pc:sldMkLst>
          <pc:docMk/>
          <pc:sldMk cId="0" sldId="263"/>
        </pc:sldMkLst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3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37.469" v="60" actId="207"/>
          <ac:spMkLst>
            <pc:docMk/>
            <pc:sldMk cId="0" sldId="263"/>
            <ac:spMk id="35" creationId="{81F84957-16AE-4EF4-BD6A-97FD5E018E6C}"/>
          </ac:spMkLst>
        </pc:spChg>
        <pc:spChg chg="mod">
          <ac:chgData name="Areeba Abbas Zaidi" userId="716e8472-6aeb-4edf-8b6e-473000ee6edf" providerId="ADAL" clId="{5899E287-0547-4CB7-BD7B-19D49D6DD5D2}" dt="2021-08-31T10:33:37.469" v="60" actId="207"/>
          <ac:spMkLst>
            <pc:docMk/>
            <pc:sldMk cId="0" sldId="263"/>
            <ac:spMk id="36" creationId="{E1644AC7-7A0D-4491-9332-3CDE0C02128D}"/>
          </ac:spMkLst>
        </pc:s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0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30" creationId="{00000000-0000-0000-0000-000000000000}"/>
          </ac:grpSpMkLst>
        </pc:grpChg>
        <pc:picChg chg="mod">
          <ac:chgData name="Areeba Abbas Zaidi" userId="716e8472-6aeb-4edf-8b6e-473000ee6edf" providerId="ADAL" clId="{5899E287-0547-4CB7-BD7B-19D49D6DD5D2}" dt="2021-08-31T10:33:37.469" v="60" actId="207"/>
          <ac:picMkLst>
            <pc:docMk/>
            <pc:sldMk cId="0" sldId="263"/>
            <ac:picMk id="32" creationId="{00000000-0000-0000-0000-000000000000}"/>
          </ac:picMkLst>
        </pc:picChg>
      </pc:sldChg>
      <pc:sldChg chg="modSp mod setBg">
        <pc:chgData name="Areeba Abbas Zaidi" userId="716e8472-6aeb-4edf-8b6e-473000ee6edf" providerId="ADAL" clId="{5899E287-0547-4CB7-BD7B-19D49D6DD5D2}" dt="2021-08-31T10:33:52.276" v="63" actId="207"/>
        <pc:sldMkLst>
          <pc:docMk/>
          <pc:sldMk cId="0" sldId="264"/>
        </pc:sldMkLst>
        <pc:spChg chg="mod">
          <ac:chgData name="Areeba Abbas Zaidi" userId="716e8472-6aeb-4edf-8b6e-473000ee6edf" providerId="ADAL" clId="{5899E287-0547-4CB7-BD7B-19D49D6DD5D2}" dt="2021-08-31T10:33:52.276" v="63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2:06.604" v="53" actId="207"/>
          <ac:spMkLst>
            <pc:docMk/>
            <pc:sldMk cId="0" sldId="264"/>
            <ac:spMk id="14" creationId="{284317AE-B983-42D6-BFD9-2E5C36A33051}"/>
          </ac:spMkLst>
        </pc:spChg>
        <pc:grpChg chg="mod">
          <ac:chgData name="Areeba Abbas Zaidi" userId="716e8472-6aeb-4edf-8b6e-473000ee6edf" providerId="ADAL" clId="{5899E287-0547-4CB7-BD7B-19D49D6DD5D2}" dt="2021-08-31T10:32:06.604" v="53" actId="207"/>
          <ac:grpSpMkLst>
            <pc:docMk/>
            <pc:sldMk cId="0" sldId="264"/>
            <ac:grpSpMk id="13" creationId="{33A892A8-FE2C-4B56-ABFD-A790D16434E2}"/>
          </ac:grpSpMkLst>
        </pc:grpChg>
      </pc:sldChg>
      <pc:sldChg chg="modSp mod">
        <pc:chgData name="Areeba Abbas Zaidi" userId="716e8472-6aeb-4edf-8b6e-473000ee6edf" providerId="ADAL" clId="{5899E287-0547-4CB7-BD7B-19D49D6DD5D2}" dt="2021-08-31T10:21:07.824" v="33" actId="207"/>
        <pc:sldMkLst>
          <pc:docMk/>
          <pc:sldMk cId="0" sldId="265"/>
        </pc:sldMkLst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18" creationId="{4353BA4B-CCD6-4B0F-9773-EC091F9BA22A}"/>
          </ac:spMkLst>
        </pc:spChg>
      </pc:sldChg>
      <pc:sldChg chg="setBg">
        <pc:chgData name="Areeba Abbas Zaidi" userId="716e8472-6aeb-4edf-8b6e-473000ee6edf" providerId="ADAL" clId="{5899E287-0547-4CB7-BD7B-19D49D6DD5D2}" dt="2021-08-31T10:19:58.692" v="25"/>
        <pc:sldMkLst>
          <pc:docMk/>
          <pc:sldMk cId="0" sldId="266"/>
        </pc:sldMkLst>
      </pc:sldChg>
      <pc:sldChg chg="modSp mod">
        <pc:chgData name="Areeba Abbas Zaidi" userId="716e8472-6aeb-4edf-8b6e-473000ee6edf" providerId="ADAL" clId="{5899E287-0547-4CB7-BD7B-19D49D6DD5D2}" dt="2021-08-31T10:20:59.787" v="32" actId="207"/>
        <pc:sldMkLst>
          <pc:docMk/>
          <pc:sldMk cId="0" sldId="267"/>
        </pc:sldMkLst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9.787" v="32" actId="207"/>
          <ac:spMkLst>
            <pc:docMk/>
            <pc:sldMk cId="0" sldId="267"/>
            <ac:spMk id="21" creationId="{2D2222F3-F765-4159-93D6-7D9813F5EBF0}"/>
          </ac:spMkLst>
        </pc:spChg>
        <pc:spChg chg="mod">
          <ac:chgData name="Areeba Abbas Zaidi" userId="716e8472-6aeb-4edf-8b6e-473000ee6edf" providerId="ADAL" clId="{5899E287-0547-4CB7-BD7B-19D49D6DD5D2}" dt="2021-08-31T10:20:59.787" v="32" actId="207"/>
          <ac:spMkLst>
            <pc:docMk/>
            <pc:sldMk cId="0" sldId="267"/>
            <ac:spMk id="23" creationId="{DD4C5CCD-5647-4489-BBB5-F3AB1584E34D}"/>
          </ac:spMkLst>
        </pc:spChg>
        <pc:grpChg chg="mod">
          <ac:chgData name="Areeba Abbas Zaidi" userId="716e8472-6aeb-4edf-8b6e-473000ee6edf" providerId="ADAL" clId="{5899E287-0547-4CB7-BD7B-19D49D6DD5D2}" dt="2021-08-31T10:20:59.787" v="32" actId="207"/>
          <ac:grpSpMkLst>
            <pc:docMk/>
            <pc:sldMk cId="0" sldId="267"/>
            <ac:grpSpMk id="22" creationId="{929177E2-BE8C-44A2-A991-A0458D2D4656}"/>
          </ac:grpSpMkLst>
        </pc:grpChg>
      </pc:sldChg>
      <pc:sldChg chg="modSp mod setBg">
        <pc:chgData name="Areeba Abbas Zaidi" userId="716e8472-6aeb-4edf-8b6e-473000ee6edf" providerId="ADAL" clId="{5899E287-0547-4CB7-BD7B-19D49D6DD5D2}" dt="2021-08-31T10:33:07.748" v="58" actId="207"/>
        <pc:sldMkLst>
          <pc:docMk/>
          <pc:sldMk cId="0" sldId="271"/>
        </pc:sldMkLst>
        <pc:spChg chg="mod">
          <ac:chgData name="Areeba Abbas Zaidi" userId="716e8472-6aeb-4edf-8b6e-473000ee6edf" providerId="ADAL" clId="{5899E287-0547-4CB7-BD7B-19D49D6DD5D2}" dt="2021-08-31T10:33:03.641" v="57" actId="207"/>
          <ac:spMkLst>
            <pc:docMk/>
            <pc:sldMk cId="0" sldId="271"/>
            <ac:spMk id="29" creationId="{EA9ED87A-D07D-496C-9888-E97FCC48F9AC}"/>
          </ac:spMkLst>
        </pc:spChg>
        <pc:grpChg chg="mod">
          <ac:chgData name="Areeba Abbas Zaidi" userId="716e8472-6aeb-4edf-8b6e-473000ee6edf" providerId="ADAL" clId="{5899E287-0547-4CB7-BD7B-19D49D6DD5D2}" dt="2021-08-31T10:33:03.641" v="57" actId="207"/>
          <ac:grpSpMkLst>
            <pc:docMk/>
            <pc:sldMk cId="0" sldId="271"/>
            <ac:grpSpMk id="28" creationId="{E31F89B2-1B1A-4659-9F7C-6E392A6FD5D6}"/>
          </ac:grpSpMkLst>
        </pc:grpChg>
        <pc:picChg chg="mod">
          <ac:chgData name="Areeba Abbas Zaidi" userId="716e8472-6aeb-4edf-8b6e-473000ee6edf" providerId="ADAL" clId="{5899E287-0547-4CB7-BD7B-19D49D6DD5D2}" dt="2021-08-31T10:32:59.856" v="56" actId="207"/>
          <ac:picMkLst>
            <pc:docMk/>
            <pc:sldMk cId="0" sldId="271"/>
            <ac:picMk id="34" creationId="{527B8F26-9BF9-4E6E-890D-04ED2A741333}"/>
          </ac:picMkLst>
        </pc:picChg>
        <pc:picChg chg="mod">
          <ac:chgData name="Areeba Abbas Zaidi" userId="716e8472-6aeb-4edf-8b6e-473000ee6edf" providerId="ADAL" clId="{5899E287-0547-4CB7-BD7B-19D49D6DD5D2}" dt="2021-08-31T10:33:07.748" v="58" actId="207"/>
          <ac:picMkLst>
            <pc:docMk/>
            <pc:sldMk cId="0" sldId="271"/>
            <ac:picMk id="35" creationId="{EA2F3157-7AC5-40B5-AC43-FAF6013044FA}"/>
          </ac:picMkLst>
        </pc:picChg>
        <pc:picChg chg="mod">
          <ac:chgData name="Areeba Abbas Zaidi" userId="716e8472-6aeb-4edf-8b6e-473000ee6edf" providerId="ADAL" clId="{5899E287-0547-4CB7-BD7B-19D49D6DD5D2}" dt="2021-08-31T10:32:59.856" v="56" actId="207"/>
          <ac:picMkLst>
            <pc:docMk/>
            <pc:sldMk cId="0" sldId="271"/>
            <ac:picMk id="36" creationId="{2F2D5F57-617A-4C7C-A1BD-025C2DC9AF7E}"/>
          </ac:picMkLst>
        </pc:picChg>
      </pc:sldChg>
      <pc:sldChg chg="addSp modSp mod">
        <pc:chgData name="Areeba Abbas Zaidi" userId="716e8472-6aeb-4edf-8b6e-473000ee6edf" providerId="ADAL" clId="{5899E287-0547-4CB7-BD7B-19D49D6DD5D2}" dt="2021-08-31T10:32:28.118" v="54"/>
        <pc:sldMkLst>
          <pc:docMk/>
          <pc:sldMk cId="0" sldId="272"/>
        </pc:sldMkLst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9" creationId="{8E43912B-BE20-4F25-8484-B4D0D30DDAAB}"/>
          </ac:spMkLst>
        </pc:spChg>
        <pc:picChg chg="add mod">
          <ac:chgData name="Areeba Abbas Zaidi" userId="716e8472-6aeb-4edf-8b6e-473000ee6edf" providerId="ADAL" clId="{5899E287-0547-4CB7-BD7B-19D49D6DD5D2}" dt="2021-08-31T10:32:28.118" v="54"/>
          <ac:picMkLst>
            <pc:docMk/>
            <pc:sldMk cId="0" sldId="272"/>
            <ac:picMk id="28" creationId="{5B866FE2-2A19-455A-A68E-B6DD0EC945F9}"/>
          </ac:picMkLst>
        </pc:picChg>
      </pc:sldChg>
      <pc:sldChg chg="setBg">
        <pc:chgData name="Areeba Abbas Zaidi" userId="716e8472-6aeb-4edf-8b6e-473000ee6edf" providerId="ADAL" clId="{5899E287-0547-4CB7-BD7B-19D49D6DD5D2}" dt="2021-08-31T10:19:51.582" v="23"/>
        <pc:sldMkLst>
          <pc:docMk/>
          <pc:sldMk cId="0" sldId="273"/>
        </pc:sldMkLst>
      </pc:sldChg>
      <pc:sldChg chg="modSp mod">
        <pc:chgData name="Areeba Abbas Zaidi" userId="716e8472-6aeb-4edf-8b6e-473000ee6edf" providerId="ADAL" clId="{5899E287-0547-4CB7-BD7B-19D49D6DD5D2}" dt="2021-08-31T10:19:04.793" v="13" actId="207"/>
        <pc:sldMkLst>
          <pc:docMk/>
          <pc:sldMk cId="1013406039" sldId="274"/>
        </pc:sldMkLst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9" creationId="{00000000-0000-0000-0000-000000000000}"/>
          </ac:spMkLst>
        </pc:spChg>
        <pc:picChg chg="mod">
          <ac:chgData name="Areeba Abbas Zaidi" userId="716e8472-6aeb-4edf-8b6e-473000ee6edf" providerId="ADAL" clId="{5899E287-0547-4CB7-BD7B-19D49D6DD5D2}" dt="2021-08-31T10:19:04.793" v="13" actId="207"/>
          <ac:picMkLst>
            <pc:docMk/>
            <pc:sldMk cId="1013406039" sldId="274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18:58.752" v="11" actId="207"/>
          <ac:picMkLst>
            <pc:docMk/>
            <pc:sldMk cId="1013406039" sldId="274"/>
            <ac:picMk id="12" creationId="{B7F613F8-E06B-498E-9220-5C7B2FDB3D37}"/>
          </ac:picMkLst>
        </pc:picChg>
      </pc:sldChg>
      <pc:sldChg chg="modSp mod">
        <pc:chgData name="Areeba Abbas Zaidi" userId="716e8472-6aeb-4edf-8b6e-473000ee6edf" providerId="ADAL" clId="{5899E287-0547-4CB7-BD7B-19D49D6DD5D2}" dt="2021-08-31T10:22:06.451" v="42" actId="207"/>
        <pc:sldMkLst>
          <pc:docMk/>
          <pc:sldMk cId="0" sldId="275"/>
        </pc:sldMkLst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24" creationId="{FCAF7F1F-A10E-4E93-B08B-D4B23D41618B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25" creationId="{93C5E0B7-DC63-4D3C-9BEE-D2E7C729CB2E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26" creationId="{D1D5195E-1C43-42DF-A692-227697D79640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43" creationId="{DBC431F0-7D58-4CF5-94A1-8E8DB4E29A6F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45" creationId="{C38AC9FC-3C7B-42DC-AAE9-81986CF811C7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49" creationId="{0E5EF0A7-EA7E-498C-820B-9A1350CE9574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50" creationId="{A771B83E-CC60-4DE5-B9A1-7218A0A1FDB0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51" creationId="{B091458C-F443-46D0-96DB-C7C54ED4687B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53" creationId="{9577944A-B5D1-4DE0-84D2-08467A03F8A5}"/>
          </ac:spMkLst>
        </pc:spChg>
        <pc:spChg chg="mod">
          <ac:chgData name="Areeba Abbas Zaidi" userId="716e8472-6aeb-4edf-8b6e-473000ee6edf" providerId="ADAL" clId="{5899E287-0547-4CB7-BD7B-19D49D6DD5D2}" dt="2021-08-31T10:22:06.451" v="42" actId="207"/>
          <ac:spMkLst>
            <pc:docMk/>
            <pc:sldMk cId="0" sldId="275"/>
            <ac:spMk id="54" creationId="{6E079617-17DC-4FA2-83E8-BB25E2A95A90}"/>
          </ac:spMkLst>
        </pc:spChg>
        <pc:picChg chg="mod">
          <ac:chgData name="Areeba Abbas Zaidi" userId="716e8472-6aeb-4edf-8b6e-473000ee6edf" providerId="ADAL" clId="{5899E287-0547-4CB7-BD7B-19D49D6DD5D2}" dt="2021-08-31T10:22:06.451" v="42" actId="207"/>
          <ac:picMkLst>
            <pc:docMk/>
            <pc:sldMk cId="0" sldId="275"/>
            <ac:picMk id="55" creationId="{71312797-8CAB-4F5C-96E4-84923832E880}"/>
          </ac:picMkLst>
        </pc:picChg>
      </pc:sldChg>
      <pc:sldChg chg="addSp modSp setBg">
        <pc:chgData name="Areeba Abbas Zaidi" userId="716e8472-6aeb-4edf-8b6e-473000ee6edf" providerId="ADAL" clId="{5899E287-0547-4CB7-BD7B-19D49D6DD5D2}" dt="2021-08-31T10:20:33.977" v="29"/>
        <pc:sldMkLst>
          <pc:docMk/>
          <pc:sldMk cId="1970636068" sldId="276"/>
        </pc:sldMkLst>
        <pc:spChg chg="add mod">
          <ac:chgData name="Areeba Abbas Zaidi" userId="716e8472-6aeb-4edf-8b6e-473000ee6edf" providerId="ADAL" clId="{5899E287-0547-4CB7-BD7B-19D49D6DD5D2}" dt="2021-08-31T10:20:33.977" v="29"/>
          <ac:spMkLst>
            <pc:docMk/>
            <pc:sldMk cId="1970636068" sldId="276"/>
            <ac:spMk id="20" creationId="{792D8C11-689E-4087-A2B2-366AC4CFFC62}"/>
          </ac:spMkLst>
        </pc:spChg>
        <pc:spChg chg="add mod">
          <ac:chgData name="Areeba Abbas Zaidi" userId="716e8472-6aeb-4edf-8b6e-473000ee6edf" providerId="ADAL" clId="{5899E287-0547-4CB7-BD7B-19D49D6DD5D2}" dt="2021-08-31T10:20:33.977" v="29"/>
          <ac:spMkLst>
            <pc:docMk/>
            <pc:sldMk cId="1970636068" sldId="276"/>
            <ac:spMk id="22" creationId="{A20F5113-156D-4430-988E-DBD9A5A85C57}"/>
          </ac:spMkLst>
        </pc:spChg>
        <pc:spChg chg="add mod">
          <ac:chgData name="Areeba Abbas Zaidi" userId="716e8472-6aeb-4edf-8b6e-473000ee6edf" providerId="ADAL" clId="{5899E287-0547-4CB7-BD7B-19D49D6DD5D2}" dt="2021-08-31T10:20:33.977" v="29"/>
          <ac:spMkLst>
            <pc:docMk/>
            <pc:sldMk cId="1970636068" sldId="276"/>
            <ac:spMk id="28" creationId="{FAC912AE-174F-4FA6-9B5B-5B985AA8A763}"/>
          </ac:spMkLst>
        </pc:spChg>
      </pc:sldChg>
      <pc:sldChg chg="modSp mod">
        <pc:chgData name="Areeba Abbas Zaidi" userId="716e8472-6aeb-4edf-8b6e-473000ee6edf" providerId="ADAL" clId="{5899E287-0547-4CB7-BD7B-19D49D6DD5D2}" dt="2021-08-31T10:20:24.437" v="28" actId="207"/>
        <pc:sldMkLst>
          <pc:docMk/>
          <pc:sldMk cId="4257223743" sldId="277"/>
        </pc:sldMkLst>
        <pc:spChg chg="mod">
          <ac:chgData name="Areeba Abbas Zaidi" userId="716e8472-6aeb-4edf-8b6e-473000ee6edf" providerId="ADAL" clId="{5899E287-0547-4CB7-BD7B-19D49D6DD5D2}" dt="2021-08-31T10:20:06.867" v="27" actId="207"/>
          <ac:spMkLst>
            <pc:docMk/>
            <pc:sldMk cId="4257223743" sldId="277"/>
            <ac:spMk id="2" creationId="{39E10D1A-E603-4F56-B4FC-437007C76776}"/>
          </ac:spMkLst>
        </pc:spChg>
        <pc:spChg chg="mod">
          <ac:chgData name="Areeba Abbas Zaidi" userId="716e8472-6aeb-4edf-8b6e-473000ee6edf" providerId="ADAL" clId="{5899E287-0547-4CB7-BD7B-19D49D6DD5D2}" dt="2021-08-31T10:20:24.437" v="28" actId="207"/>
          <ac:spMkLst>
            <pc:docMk/>
            <pc:sldMk cId="4257223743" sldId="277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24.437" v="28" actId="207"/>
          <ac:spMkLst>
            <pc:docMk/>
            <pc:sldMk cId="4257223743" sldId="277"/>
            <ac:spMk id="5" creationId="{00000000-0000-0000-0000-000000000000}"/>
          </ac:spMkLst>
        </pc:spChg>
      </pc:sldChg>
    </pc:docChg>
  </pc:docChgLst>
  <pc:docChgLst>
    <pc:chgData name="Inshal Araiz" userId="S::inshal.araiz@10pearls.com::f3f2dd57-8730-4b07-9779-ef23be6260b8" providerId="AD" clId="Web-{EDB33FFA-C552-4AAE-B1F2-09CF716403A0}"/>
    <pc:docChg chg="modSld">
      <pc:chgData name="Inshal Araiz" userId="S::inshal.araiz@10pearls.com::f3f2dd57-8730-4b07-9779-ef23be6260b8" providerId="AD" clId="Web-{EDB33FFA-C552-4AAE-B1F2-09CF716403A0}" dt="2022-03-22T06:05:16.937" v="46" actId="14100"/>
      <pc:docMkLst>
        <pc:docMk/>
      </pc:docMkLst>
      <pc:sldChg chg="modSp">
        <pc:chgData name="Inshal Araiz" userId="S::inshal.araiz@10pearls.com::f3f2dd57-8730-4b07-9779-ef23be6260b8" providerId="AD" clId="Web-{EDB33FFA-C552-4AAE-B1F2-09CF716403A0}" dt="2022-03-22T06:01:17.235" v="1" actId="1076"/>
        <pc:sldMkLst>
          <pc:docMk/>
          <pc:sldMk cId="0" sldId="256"/>
        </pc:sldMkLst>
        <pc:spChg chg="mod">
          <ac:chgData name="Inshal Araiz" userId="S::inshal.araiz@10pearls.com::f3f2dd57-8730-4b07-9779-ef23be6260b8" providerId="AD" clId="Web-{EDB33FFA-C552-4AAE-B1F2-09CF716403A0}" dt="2022-03-22T06:01:11.189" v="0" actId="14100"/>
          <ac:spMkLst>
            <pc:docMk/>
            <pc:sldMk cId="0" sldId="256"/>
            <ac:spMk id="8" creationId="{7E1C7A9A-3A75-1951-26A9-72703EF96D9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1:17.235" v="1" actId="1076"/>
          <ac:spMkLst>
            <pc:docMk/>
            <pc:sldMk cId="0" sldId="256"/>
            <ac:spMk id="11" creationId="{CADAD4D8-07B5-5715-F360-388488268552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1:59.798" v="8" actId="1076"/>
        <pc:sldMkLst>
          <pc:docMk/>
          <pc:sldMk cId="0" sldId="257"/>
        </pc:sldMkLst>
        <pc:spChg chg="mod">
          <ac:chgData name="Inshal Araiz" userId="S::inshal.araiz@10pearls.com::f3f2dd57-8730-4b07-9779-ef23be6260b8" providerId="AD" clId="Web-{EDB33FFA-C552-4AAE-B1F2-09CF716403A0}" dt="2022-03-22T06:01:59.798" v="8" actId="1076"/>
          <ac:spMkLst>
            <pc:docMk/>
            <pc:sldMk cId="0" sldId="257"/>
            <ac:spMk id="2" creationId="{51E92E9C-4777-25D7-D04C-4BA12E21C3A0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2:41.579" v="17" actId="1076"/>
        <pc:sldMkLst>
          <pc:docMk/>
          <pc:sldMk cId="0" sldId="258"/>
        </pc:sldMkLst>
        <pc:spChg chg="mod">
          <ac:chgData name="Inshal Araiz" userId="S::inshal.araiz@10pearls.com::f3f2dd57-8730-4b07-9779-ef23be6260b8" providerId="AD" clId="Web-{EDB33FFA-C552-4AAE-B1F2-09CF716403A0}" dt="2022-03-22T06:02:35.610" v="15" actId="1076"/>
          <ac:spMkLst>
            <pc:docMk/>
            <pc:sldMk cId="0" sldId="258"/>
            <ac:spMk id="6" creationId="{DCC8DF6B-CAB6-43DE-C0A8-EACDD84CA7B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2:41.579" v="17" actId="1076"/>
          <ac:spMkLst>
            <pc:docMk/>
            <pc:sldMk cId="0" sldId="258"/>
            <ac:spMk id="7" creationId="{4F1EBB94-48F6-3713-181B-0DEDC945AE67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3:01.376" v="21" actId="1076"/>
        <pc:sldMkLst>
          <pc:docMk/>
          <pc:sldMk cId="0" sldId="259"/>
        </pc:sldMkLst>
        <pc:spChg chg="mod">
          <ac:chgData name="Inshal Araiz" userId="S::inshal.araiz@10pearls.com::f3f2dd57-8730-4b07-9779-ef23be6260b8" providerId="AD" clId="Web-{EDB33FFA-C552-4AAE-B1F2-09CF716403A0}" dt="2022-03-22T06:02:57.422" v="20" actId="14100"/>
          <ac:spMkLst>
            <pc:docMk/>
            <pc:sldMk cId="0" sldId="259"/>
            <ac:spMk id="2" creationId="{51B1BEA7-B0AB-C3CC-09F7-30794BF87FC6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3:01.376" v="21" actId="1076"/>
          <ac:spMkLst>
            <pc:docMk/>
            <pc:sldMk cId="0" sldId="259"/>
            <ac:spMk id="12" creationId="{C20A25A2-CD95-B64E-850F-B14EA72D0BA7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2:50.719" v="19" actId="1076"/>
        <pc:sldMkLst>
          <pc:docMk/>
          <pc:sldMk cId="0" sldId="260"/>
        </pc:sldMkLst>
        <pc:spChg chg="mod">
          <ac:chgData name="Inshal Araiz" userId="S::inshal.araiz@10pearls.com::f3f2dd57-8730-4b07-9779-ef23be6260b8" providerId="AD" clId="Web-{EDB33FFA-C552-4AAE-B1F2-09CF716403A0}" dt="2022-03-22T06:02:47.251" v="18" actId="14100"/>
          <ac:spMkLst>
            <pc:docMk/>
            <pc:sldMk cId="0" sldId="260"/>
            <ac:spMk id="2" creationId="{FBAFBD7D-7422-F60B-9211-4F5B1F5B3D3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2:50.719" v="19" actId="1076"/>
          <ac:spMkLst>
            <pc:docMk/>
            <pc:sldMk cId="0" sldId="260"/>
            <ac:spMk id="12" creationId="{F73B8CB1-70B8-9DAE-CADA-84322920D633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1:29.798" v="3" actId="1076"/>
        <pc:sldMkLst>
          <pc:docMk/>
          <pc:sldMk cId="0" sldId="261"/>
        </pc:sldMkLst>
        <pc:spChg chg="mod">
          <ac:chgData name="Inshal Araiz" userId="S::inshal.araiz@10pearls.com::f3f2dd57-8730-4b07-9779-ef23be6260b8" providerId="AD" clId="Web-{EDB33FFA-C552-4AAE-B1F2-09CF716403A0}" dt="2022-03-22T06:01:23.860" v="2" actId="14100"/>
          <ac:spMkLst>
            <pc:docMk/>
            <pc:sldMk cId="0" sldId="261"/>
            <ac:spMk id="8" creationId="{674D010F-8B51-840B-6657-6B4B8F23619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1:29.798" v="3" actId="1076"/>
          <ac:spMkLst>
            <pc:docMk/>
            <pc:sldMk cId="0" sldId="261"/>
            <ac:spMk id="9" creationId="{FBA20499-DE37-5ED2-BD54-9B61170EB616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3:47.297" v="25" actId="1076"/>
        <pc:sldMkLst>
          <pc:docMk/>
          <pc:sldMk cId="0" sldId="262"/>
        </pc:sldMkLst>
        <pc:spChg chg="mod">
          <ac:chgData name="Inshal Araiz" userId="S::inshal.araiz@10pearls.com::f3f2dd57-8730-4b07-9779-ef23be6260b8" providerId="AD" clId="Web-{EDB33FFA-C552-4AAE-B1F2-09CF716403A0}" dt="2022-03-22T06:03:47.297" v="25" actId="1076"/>
          <ac:spMkLst>
            <pc:docMk/>
            <pc:sldMk cId="0" sldId="262"/>
            <ac:spMk id="2" creationId="{D1B4FF5A-7536-961E-4627-E10FE94F6423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3:20.610" v="23" actId="1076"/>
          <ac:spMkLst>
            <pc:docMk/>
            <pc:sldMk cId="0" sldId="262"/>
            <ac:spMk id="3" creationId="{3C3E2323-31AD-5B6F-58CD-BBB4D307BD7E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3:58.563" v="27" actId="1076"/>
        <pc:sldMkLst>
          <pc:docMk/>
          <pc:sldMk cId="0" sldId="263"/>
        </pc:sldMkLst>
        <pc:spChg chg="mod">
          <ac:chgData name="Inshal Araiz" userId="S::inshal.araiz@10pearls.com::f3f2dd57-8730-4b07-9779-ef23be6260b8" providerId="AD" clId="Web-{EDB33FFA-C552-4AAE-B1F2-09CF716403A0}" dt="2022-03-22T06:03:57.360" v="26" actId="14100"/>
          <ac:spMkLst>
            <pc:docMk/>
            <pc:sldMk cId="0" sldId="263"/>
            <ac:spMk id="28" creationId="{18820340-0828-605B-D1AC-0AE5CE378BC5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3:58.563" v="27" actId="1076"/>
          <ac:spMkLst>
            <pc:docMk/>
            <pc:sldMk cId="0" sldId="263"/>
            <ac:spMk id="39" creationId="{D3B59599-9D6A-C658-1049-CADDB2A93CB5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07.547" v="29" actId="1076"/>
        <pc:sldMkLst>
          <pc:docMk/>
          <pc:sldMk cId="0" sldId="264"/>
        </pc:sldMkLst>
        <pc:spChg chg="mod">
          <ac:chgData name="Inshal Araiz" userId="S::inshal.araiz@10pearls.com::f3f2dd57-8730-4b07-9779-ef23be6260b8" providerId="AD" clId="Web-{EDB33FFA-C552-4AAE-B1F2-09CF716403A0}" dt="2022-03-22T06:04:03.610" v="28" actId="14100"/>
          <ac:spMkLst>
            <pc:docMk/>
            <pc:sldMk cId="0" sldId="264"/>
            <ac:spMk id="6" creationId="{C5A47E37-3873-AAFF-C0F2-5F1CCE080909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07.547" v="29" actId="1076"/>
          <ac:spMkLst>
            <pc:docMk/>
            <pc:sldMk cId="0" sldId="264"/>
            <ac:spMk id="16" creationId="{ECAA97FB-6A0C-672A-3D8B-4F945A9D0AA4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14.235" v="31" actId="1076"/>
        <pc:sldMkLst>
          <pc:docMk/>
          <pc:sldMk cId="0" sldId="265"/>
        </pc:sldMkLst>
        <pc:spChg chg="mod">
          <ac:chgData name="Inshal Araiz" userId="S::inshal.araiz@10pearls.com::f3f2dd57-8730-4b07-9779-ef23be6260b8" providerId="AD" clId="Web-{EDB33FFA-C552-4AAE-B1F2-09CF716403A0}" dt="2022-03-22T06:04:11.891" v="30" actId="14100"/>
          <ac:spMkLst>
            <pc:docMk/>
            <pc:sldMk cId="0" sldId="265"/>
            <ac:spMk id="2" creationId="{530EA7A3-8E01-0808-6800-89087E7AAEB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14.235" v="31" actId="1076"/>
          <ac:spMkLst>
            <pc:docMk/>
            <pc:sldMk cId="0" sldId="265"/>
            <ac:spMk id="3" creationId="{AED69CA6-6A17-D65C-A569-62A40F65FB36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55.109" v="41" actId="1076"/>
        <pc:sldMkLst>
          <pc:docMk/>
          <pc:sldMk cId="0" sldId="266"/>
        </pc:sldMkLst>
        <pc:spChg chg="mod">
          <ac:chgData name="Inshal Araiz" userId="S::inshal.araiz@10pearls.com::f3f2dd57-8730-4b07-9779-ef23be6260b8" providerId="AD" clId="Web-{EDB33FFA-C552-4AAE-B1F2-09CF716403A0}" dt="2022-03-22T06:04:52.406" v="40" actId="14100"/>
          <ac:spMkLst>
            <pc:docMk/>
            <pc:sldMk cId="0" sldId="266"/>
            <ac:spMk id="2" creationId="{62D71816-37A8-794C-6A88-403AEF76D9A7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55.109" v="41" actId="1076"/>
          <ac:spMkLst>
            <pc:docMk/>
            <pc:sldMk cId="0" sldId="266"/>
            <ac:spMk id="18" creationId="{66F4AA38-FDE2-EE1D-EA78-EA7028F9C6BA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31.797" v="35" actId="1076"/>
        <pc:sldMkLst>
          <pc:docMk/>
          <pc:sldMk cId="0" sldId="267"/>
        </pc:sldMkLst>
        <pc:spChg chg="mod">
          <ac:chgData name="Inshal Araiz" userId="S::inshal.araiz@10pearls.com::f3f2dd57-8730-4b07-9779-ef23be6260b8" providerId="AD" clId="Web-{EDB33FFA-C552-4AAE-B1F2-09CF716403A0}" dt="2022-03-22T06:04:28.125" v="34" actId="14100"/>
          <ac:spMkLst>
            <pc:docMk/>
            <pc:sldMk cId="0" sldId="267"/>
            <ac:spMk id="11" creationId="{36C8CD60-AFC2-2342-B6B4-4DEF5E1FF54C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31.797" v="35" actId="1076"/>
          <ac:spMkLst>
            <pc:docMk/>
            <pc:sldMk cId="0" sldId="267"/>
            <ac:spMk id="12" creationId="{EB302AE6-CCD7-9C95-3FF8-B61E179F4FE2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39.250" v="37" actId="1076"/>
        <pc:sldMkLst>
          <pc:docMk/>
          <pc:sldMk cId="0" sldId="271"/>
        </pc:sldMkLst>
        <pc:spChg chg="mod">
          <ac:chgData name="Inshal Araiz" userId="S::inshal.araiz@10pearls.com::f3f2dd57-8730-4b07-9779-ef23be6260b8" providerId="AD" clId="Web-{EDB33FFA-C552-4AAE-B1F2-09CF716403A0}" dt="2022-03-22T06:04:38.313" v="36" actId="14100"/>
          <ac:spMkLst>
            <pc:docMk/>
            <pc:sldMk cId="0" sldId="271"/>
            <ac:spMk id="8" creationId="{6B645BD2-FF21-E3BC-E6F1-9C2A461567B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39.250" v="37" actId="1076"/>
          <ac:spMkLst>
            <pc:docMk/>
            <pc:sldMk cId="0" sldId="271"/>
            <ac:spMk id="9" creationId="{904613E4-25E3-EB1F-6D39-F671EC49F421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47.188" v="39" actId="1076"/>
        <pc:sldMkLst>
          <pc:docMk/>
          <pc:sldMk cId="0" sldId="272"/>
        </pc:sldMkLst>
        <pc:spChg chg="mod">
          <ac:chgData name="Inshal Araiz" userId="S::inshal.araiz@10pearls.com::f3f2dd57-8730-4b07-9779-ef23be6260b8" providerId="AD" clId="Web-{EDB33FFA-C552-4AAE-B1F2-09CF716403A0}" dt="2022-03-22T06:04:44.234" v="38" actId="14100"/>
          <ac:spMkLst>
            <pc:docMk/>
            <pc:sldMk cId="0" sldId="272"/>
            <ac:spMk id="4" creationId="{B36B0718-0811-9BE6-09DE-A089C85E1D74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47.188" v="39" actId="1076"/>
          <ac:spMkLst>
            <pc:docMk/>
            <pc:sldMk cId="0" sldId="272"/>
            <ac:spMk id="5" creationId="{745E8377-807E-5E74-6C63-8E9297234549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22.735" v="33" actId="1076"/>
        <pc:sldMkLst>
          <pc:docMk/>
          <pc:sldMk cId="0" sldId="273"/>
        </pc:sldMkLst>
        <pc:spChg chg="mod">
          <ac:chgData name="Inshal Araiz" userId="S::inshal.araiz@10pearls.com::f3f2dd57-8730-4b07-9779-ef23be6260b8" providerId="AD" clId="Web-{EDB33FFA-C552-4AAE-B1F2-09CF716403A0}" dt="2022-03-22T06:04:20.141" v="32" actId="14100"/>
          <ac:spMkLst>
            <pc:docMk/>
            <pc:sldMk cId="0" sldId="273"/>
            <ac:spMk id="16" creationId="{F7594540-30DA-E3C8-D26A-6ED492696E8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22.735" v="33" actId="1076"/>
          <ac:spMkLst>
            <pc:docMk/>
            <pc:sldMk cId="0" sldId="273"/>
            <ac:spMk id="17" creationId="{C55AF5E6-7AEA-0BB8-994B-DA9EB555188B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2:13.844" v="11" actId="1076"/>
        <pc:sldMkLst>
          <pc:docMk/>
          <pc:sldMk cId="1013406039" sldId="274"/>
        </pc:sldMkLst>
        <pc:spChg chg="mod">
          <ac:chgData name="Inshal Araiz" userId="S::inshal.araiz@10pearls.com::f3f2dd57-8730-4b07-9779-ef23be6260b8" providerId="AD" clId="Web-{EDB33FFA-C552-4AAE-B1F2-09CF716403A0}" dt="2022-03-22T06:02:08.001" v="10" actId="1076"/>
          <ac:spMkLst>
            <pc:docMk/>
            <pc:sldMk cId="1013406039" sldId="274"/>
            <ac:spMk id="8" creationId="{24942C11-7526-A3CB-9099-F4601B5C15FD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2:13.844" v="11" actId="1076"/>
          <ac:spMkLst>
            <pc:docMk/>
            <pc:sldMk cId="1013406039" sldId="274"/>
            <ac:spMk id="11" creationId="{333EED12-BEAE-6A44-9D1C-51EC4E31C7A1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1:49.876" v="6" actId="1076"/>
        <pc:sldMkLst>
          <pc:docMk/>
          <pc:sldMk cId="0" sldId="275"/>
        </pc:sldMkLst>
        <pc:spChg chg="mod">
          <ac:chgData name="Inshal Araiz" userId="S::inshal.araiz@10pearls.com::f3f2dd57-8730-4b07-9779-ef23be6260b8" providerId="AD" clId="Web-{EDB33FFA-C552-4AAE-B1F2-09CF716403A0}" dt="2022-03-22T06:01:36.454" v="4" actId="14100"/>
          <ac:spMkLst>
            <pc:docMk/>
            <pc:sldMk cId="0" sldId="275"/>
            <ac:spMk id="4" creationId="{E6BA9D69-22DA-7C1E-8967-5B24D63F0E39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1:49.876" v="6" actId="1076"/>
          <ac:spMkLst>
            <pc:docMk/>
            <pc:sldMk cId="0" sldId="275"/>
            <ac:spMk id="5" creationId="{FDD8B4E6-1956-17C0-7BD0-5E7F3D106AC7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5:05.172" v="43" actId="1076"/>
        <pc:sldMkLst>
          <pc:docMk/>
          <pc:sldMk cId="1970636068" sldId="276"/>
        </pc:sldMkLst>
        <pc:spChg chg="mod">
          <ac:chgData name="Inshal Araiz" userId="S::inshal.araiz@10pearls.com::f3f2dd57-8730-4b07-9779-ef23be6260b8" providerId="AD" clId="Web-{EDB33FFA-C552-4AAE-B1F2-09CF716403A0}" dt="2022-03-22T06:05:03.359" v="42" actId="14100"/>
          <ac:spMkLst>
            <pc:docMk/>
            <pc:sldMk cId="1970636068" sldId="276"/>
            <ac:spMk id="2" creationId="{43D619DD-2B7C-2147-1B60-0BBC523DA52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5:05.172" v="43" actId="1076"/>
          <ac:spMkLst>
            <pc:docMk/>
            <pc:sldMk cId="1970636068" sldId="276"/>
            <ac:spMk id="6" creationId="{EED07ED5-3ACA-F5B5-833D-7394AFA71A2E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5:16.937" v="46" actId="14100"/>
        <pc:sldMkLst>
          <pc:docMk/>
          <pc:sldMk cId="4264634634" sldId="278"/>
        </pc:sldMkLst>
        <pc:spChg chg="mod">
          <ac:chgData name="Inshal Araiz" userId="S::inshal.araiz@10pearls.com::f3f2dd57-8730-4b07-9779-ef23be6260b8" providerId="AD" clId="Web-{EDB33FFA-C552-4AAE-B1F2-09CF716403A0}" dt="2022-03-22T06:05:16.937" v="46" actId="14100"/>
          <ac:spMkLst>
            <pc:docMk/>
            <pc:sldMk cId="4264634634" sldId="278"/>
            <ac:spMk id="2" creationId="{554E361F-77B2-978C-C8DB-ABC1C4FE421B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5:12.344" v="45" actId="1076"/>
          <ac:spMkLst>
            <pc:docMk/>
            <pc:sldMk cId="4264634634" sldId="278"/>
            <ac:spMk id="6" creationId="{3F6006C2-086F-9806-A103-1F166B0F7AC4}"/>
          </ac:spMkLst>
        </pc:spChg>
      </pc:sldChg>
    </pc:docChg>
  </pc:docChgLst>
  <pc:docChgLst>
    <pc:chgData name="Inshal Araiz" userId="S::inshal.araiz@10pearls.com::f3f2dd57-8730-4b07-9779-ef23be6260b8" providerId="AD" clId="Web-{770AC4AB-E119-B5A2-E06C-59EC5BEC9058}"/>
    <pc:docChg chg="addSld delSld modSld">
      <pc:chgData name="Inshal Araiz" userId="S::inshal.araiz@10pearls.com::f3f2dd57-8730-4b07-9779-ef23be6260b8" providerId="AD" clId="Web-{770AC4AB-E119-B5A2-E06C-59EC5BEC9058}" dt="2022-03-22T05:52:07.134" v="71" actId="1076"/>
      <pc:docMkLst>
        <pc:docMk/>
      </pc:docMkLst>
      <pc:sldChg chg="addSp modSp">
        <pc:chgData name="Inshal Araiz" userId="S::inshal.araiz@10pearls.com::f3f2dd57-8730-4b07-9779-ef23be6260b8" providerId="AD" clId="Web-{770AC4AB-E119-B5A2-E06C-59EC5BEC9058}" dt="2022-03-22T05:50:09.510" v="13" actId="1076"/>
        <pc:sldMkLst>
          <pc:docMk/>
          <pc:sldMk cId="0" sldId="256"/>
        </pc:sldMkLst>
        <pc:spChg chg="add mod">
          <ac:chgData name="Inshal Araiz" userId="S::inshal.araiz@10pearls.com::f3f2dd57-8730-4b07-9779-ef23be6260b8" providerId="AD" clId="Web-{770AC4AB-E119-B5A2-E06C-59EC5BEC9058}" dt="2022-03-22T05:50:09.510" v="12" actId="1076"/>
          <ac:spMkLst>
            <pc:docMk/>
            <pc:sldMk cId="0" sldId="256"/>
            <ac:spMk id="8" creationId="{7E1C7A9A-3A75-1951-26A9-72703EF96D9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0:09.510" v="13" actId="1076"/>
          <ac:spMkLst>
            <pc:docMk/>
            <pc:sldMk cId="0" sldId="256"/>
            <ac:spMk id="11" creationId="{CADAD4D8-07B5-5715-F360-388488268552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20.494" v="19"/>
        <pc:sldMkLst>
          <pc:docMk/>
          <pc:sldMk cId="0" sldId="257"/>
        </pc:sldMkLst>
        <pc:spChg chg="add">
          <ac:chgData name="Inshal Araiz" userId="S::inshal.araiz@10pearls.com::f3f2dd57-8730-4b07-9779-ef23be6260b8" providerId="AD" clId="Web-{770AC4AB-E119-B5A2-E06C-59EC5BEC9058}" dt="2022-03-22T05:50:20.338" v="18"/>
          <ac:spMkLst>
            <pc:docMk/>
            <pc:sldMk cId="0" sldId="257"/>
            <ac:spMk id="2" creationId="{51E92E9C-4777-25D7-D04C-4BA12E21C3A0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20.494" v="19"/>
          <ac:spMkLst>
            <pc:docMk/>
            <pc:sldMk cId="0" sldId="257"/>
            <ac:spMk id="3" creationId="{8CCB8FFB-0D29-A292-3674-699207773F2E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30.291" v="23"/>
        <pc:sldMkLst>
          <pc:docMk/>
          <pc:sldMk cId="0" sldId="258"/>
        </pc:sldMkLst>
        <pc:spChg chg="add">
          <ac:chgData name="Inshal Araiz" userId="S::inshal.araiz@10pearls.com::f3f2dd57-8730-4b07-9779-ef23be6260b8" providerId="AD" clId="Web-{770AC4AB-E119-B5A2-E06C-59EC5BEC9058}" dt="2022-03-22T05:50:30.134" v="22"/>
          <ac:spMkLst>
            <pc:docMk/>
            <pc:sldMk cId="0" sldId="258"/>
            <ac:spMk id="6" creationId="{DCC8DF6B-CAB6-43DE-C0A8-EACDD84CA7B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30.291" v="23"/>
          <ac:spMkLst>
            <pc:docMk/>
            <pc:sldMk cId="0" sldId="258"/>
            <ac:spMk id="7" creationId="{4F1EBB94-48F6-3713-181B-0DEDC945AE67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06.994" v="37" actId="1076"/>
        <pc:sldMkLst>
          <pc:docMk/>
          <pc:sldMk cId="0" sldId="259"/>
        </pc:sldMkLst>
        <pc:spChg chg="add mod">
          <ac:chgData name="Inshal Araiz" userId="S::inshal.araiz@10pearls.com::f3f2dd57-8730-4b07-9779-ef23be6260b8" providerId="AD" clId="Web-{770AC4AB-E119-B5A2-E06C-59EC5BEC9058}" dt="2022-03-22T05:51:06.947" v="36" actId="1076"/>
          <ac:spMkLst>
            <pc:docMk/>
            <pc:sldMk cId="0" sldId="259"/>
            <ac:spMk id="2" creationId="{51B1BEA7-B0AB-C3CC-09F7-30794BF87FC6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06.994" v="37" actId="1076"/>
          <ac:spMkLst>
            <pc:docMk/>
            <pc:sldMk cId="0" sldId="259"/>
            <ac:spMk id="12" creationId="{C20A25A2-CD95-B64E-850F-B14EA72D0BA7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33.384" v="25"/>
        <pc:sldMkLst>
          <pc:docMk/>
          <pc:sldMk cId="0" sldId="260"/>
        </pc:sldMkLst>
        <pc:spChg chg="add">
          <ac:chgData name="Inshal Araiz" userId="S::inshal.araiz@10pearls.com::f3f2dd57-8730-4b07-9779-ef23be6260b8" providerId="AD" clId="Web-{770AC4AB-E119-B5A2-E06C-59EC5BEC9058}" dt="2022-03-22T05:50:33.181" v="24"/>
          <ac:spMkLst>
            <pc:docMk/>
            <pc:sldMk cId="0" sldId="260"/>
            <ac:spMk id="2" creationId="{FBAFBD7D-7422-F60B-9211-4F5B1F5B3D3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33.384" v="25"/>
          <ac:spMkLst>
            <pc:docMk/>
            <pc:sldMk cId="0" sldId="260"/>
            <ac:spMk id="12" creationId="{F73B8CB1-70B8-9DAE-CADA-84322920D633}"/>
          </ac:spMkLst>
        </pc:spChg>
      </pc:sldChg>
      <pc:sldChg chg="addSp delSp">
        <pc:chgData name="Inshal Araiz" userId="S::inshal.araiz@10pearls.com::f3f2dd57-8730-4b07-9779-ef23be6260b8" providerId="AD" clId="Web-{770AC4AB-E119-B5A2-E06C-59EC5BEC9058}" dt="2022-03-22T05:50:13.510" v="15"/>
        <pc:sldMkLst>
          <pc:docMk/>
          <pc:sldMk cId="0" sldId="261"/>
        </pc:sldMkLst>
        <pc:spChg chg="add del">
          <ac:chgData name="Inshal Araiz" userId="S::inshal.araiz@10pearls.com::f3f2dd57-8730-4b07-9779-ef23be6260b8" providerId="AD" clId="Web-{770AC4AB-E119-B5A2-E06C-59EC5BEC9058}" dt="2022-03-22T05:50:01.197" v="11"/>
          <ac:spMkLst>
            <pc:docMk/>
            <pc:sldMk cId="0" sldId="261"/>
            <ac:spMk id="6" creationId="{78067795-16D8-8589-3FBB-1878DC3B2454}"/>
          </ac:spMkLst>
        </pc:spChg>
        <pc:spChg chg="add del">
          <ac:chgData name="Inshal Araiz" userId="S::inshal.araiz@10pearls.com::f3f2dd57-8730-4b07-9779-ef23be6260b8" providerId="AD" clId="Web-{770AC4AB-E119-B5A2-E06C-59EC5BEC9058}" dt="2022-03-22T05:50:01.197" v="10"/>
          <ac:spMkLst>
            <pc:docMk/>
            <pc:sldMk cId="0" sldId="261"/>
            <ac:spMk id="7" creationId="{C665BBCA-1241-E360-3F73-ECCFC711FD12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3.338" v="14"/>
          <ac:spMkLst>
            <pc:docMk/>
            <pc:sldMk cId="0" sldId="261"/>
            <ac:spMk id="8" creationId="{674D010F-8B51-840B-6657-6B4B8F23619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3.510" v="15"/>
          <ac:spMkLst>
            <pc:docMk/>
            <pc:sldMk cId="0" sldId="261"/>
            <ac:spMk id="9" creationId="{FBA20499-DE37-5ED2-BD54-9B61170EB616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0:57.619" v="35" actId="1076"/>
        <pc:sldMkLst>
          <pc:docMk/>
          <pc:sldMk cId="0" sldId="262"/>
        </pc:sldMkLst>
        <pc:spChg chg="add mod">
          <ac:chgData name="Inshal Araiz" userId="S::inshal.araiz@10pearls.com::f3f2dd57-8730-4b07-9779-ef23be6260b8" providerId="AD" clId="Web-{770AC4AB-E119-B5A2-E06C-59EC5BEC9058}" dt="2022-03-22T05:50:57.572" v="34" actId="1076"/>
          <ac:spMkLst>
            <pc:docMk/>
            <pc:sldMk cId="0" sldId="262"/>
            <ac:spMk id="2" creationId="{D1B4FF5A-7536-961E-4627-E10FE94F6423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0:57.619" v="35" actId="1076"/>
          <ac:spMkLst>
            <pc:docMk/>
            <pc:sldMk cId="0" sldId="262"/>
            <ac:spMk id="3" creationId="{3C3E2323-31AD-5B6F-58CD-BBB4D307BD7E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18.259" v="39" actId="1076"/>
        <pc:sldMkLst>
          <pc:docMk/>
          <pc:sldMk cId="0" sldId="263"/>
        </pc:sldMkLst>
        <pc:spChg chg="add mod">
          <ac:chgData name="Inshal Araiz" userId="S::inshal.araiz@10pearls.com::f3f2dd57-8730-4b07-9779-ef23be6260b8" providerId="AD" clId="Web-{770AC4AB-E119-B5A2-E06C-59EC5BEC9058}" dt="2022-03-22T05:51:18.181" v="38" actId="1076"/>
          <ac:spMkLst>
            <pc:docMk/>
            <pc:sldMk cId="0" sldId="263"/>
            <ac:spMk id="28" creationId="{18820340-0828-605B-D1AC-0AE5CE378BC5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18.259" v="39" actId="1076"/>
          <ac:spMkLst>
            <pc:docMk/>
            <pc:sldMk cId="0" sldId="263"/>
            <ac:spMk id="39" creationId="{D3B59599-9D6A-C658-1049-CADDB2A93CB5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25.322" v="43" actId="1076"/>
        <pc:sldMkLst>
          <pc:docMk/>
          <pc:sldMk cId="0" sldId="264"/>
        </pc:sldMkLst>
        <pc:spChg chg="add mod">
          <ac:chgData name="Inshal Araiz" userId="S::inshal.araiz@10pearls.com::f3f2dd57-8730-4b07-9779-ef23be6260b8" providerId="AD" clId="Web-{770AC4AB-E119-B5A2-E06C-59EC5BEC9058}" dt="2022-03-22T05:51:25.275" v="42" actId="1076"/>
          <ac:spMkLst>
            <pc:docMk/>
            <pc:sldMk cId="0" sldId="264"/>
            <ac:spMk id="6" creationId="{C5A47E37-3873-AAFF-C0F2-5F1CCE080909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25.322" v="43" actId="1076"/>
          <ac:spMkLst>
            <pc:docMk/>
            <pc:sldMk cId="0" sldId="264"/>
            <ac:spMk id="16" creationId="{ECAA97FB-6A0C-672A-3D8B-4F945A9D0AA4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31.228" v="47" actId="1076"/>
        <pc:sldMkLst>
          <pc:docMk/>
          <pc:sldMk cId="0" sldId="265"/>
        </pc:sldMkLst>
        <pc:spChg chg="add mod">
          <ac:chgData name="Inshal Araiz" userId="S::inshal.araiz@10pearls.com::f3f2dd57-8730-4b07-9779-ef23be6260b8" providerId="AD" clId="Web-{770AC4AB-E119-B5A2-E06C-59EC5BEC9058}" dt="2022-03-22T05:51:31.197" v="46" actId="1076"/>
          <ac:spMkLst>
            <pc:docMk/>
            <pc:sldMk cId="0" sldId="265"/>
            <ac:spMk id="2" creationId="{530EA7A3-8E01-0808-6800-89087E7AAEB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31.228" v="47" actId="1076"/>
          <ac:spMkLst>
            <pc:docMk/>
            <pc:sldMk cId="0" sldId="265"/>
            <ac:spMk id="3" creationId="{AED69CA6-6A17-D65C-A569-62A40F65FB36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56.712" v="63" actId="1076"/>
        <pc:sldMkLst>
          <pc:docMk/>
          <pc:sldMk cId="0" sldId="266"/>
        </pc:sldMkLst>
        <pc:spChg chg="add mod">
          <ac:chgData name="Inshal Araiz" userId="S::inshal.araiz@10pearls.com::f3f2dd57-8730-4b07-9779-ef23be6260b8" providerId="AD" clId="Web-{770AC4AB-E119-B5A2-E06C-59EC5BEC9058}" dt="2022-03-22T05:51:56.696" v="62" actId="1076"/>
          <ac:spMkLst>
            <pc:docMk/>
            <pc:sldMk cId="0" sldId="266"/>
            <ac:spMk id="2" creationId="{62D71816-37A8-794C-6A88-403AEF76D9A7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56.712" v="63" actId="1076"/>
          <ac:spMkLst>
            <pc:docMk/>
            <pc:sldMk cId="0" sldId="266"/>
            <ac:spMk id="18" creationId="{66F4AA38-FDE2-EE1D-EA78-EA7028F9C6BA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1:37.072" v="51"/>
        <pc:sldMkLst>
          <pc:docMk/>
          <pc:sldMk cId="0" sldId="267"/>
        </pc:sldMkLst>
        <pc:spChg chg="add">
          <ac:chgData name="Inshal Araiz" userId="S::inshal.araiz@10pearls.com::f3f2dd57-8730-4b07-9779-ef23be6260b8" providerId="AD" clId="Web-{770AC4AB-E119-B5A2-E06C-59EC5BEC9058}" dt="2022-03-22T05:51:36.900" v="50"/>
          <ac:spMkLst>
            <pc:docMk/>
            <pc:sldMk cId="0" sldId="267"/>
            <ac:spMk id="11" creationId="{36C8CD60-AFC2-2342-B6B4-4DEF5E1FF54C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1:37.072" v="51"/>
          <ac:spMkLst>
            <pc:docMk/>
            <pc:sldMk cId="0" sldId="267"/>
            <ac:spMk id="12" creationId="{EB302AE6-CCD7-9C95-3FF8-B61E179F4FE2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44.150" v="55" actId="1076"/>
        <pc:sldMkLst>
          <pc:docMk/>
          <pc:sldMk cId="0" sldId="271"/>
        </pc:sldMkLst>
        <pc:spChg chg="add mod">
          <ac:chgData name="Inshal Araiz" userId="S::inshal.araiz@10pearls.com::f3f2dd57-8730-4b07-9779-ef23be6260b8" providerId="AD" clId="Web-{770AC4AB-E119-B5A2-E06C-59EC5BEC9058}" dt="2022-03-22T05:51:44.103" v="54" actId="1076"/>
          <ac:spMkLst>
            <pc:docMk/>
            <pc:sldMk cId="0" sldId="271"/>
            <ac:spMk id="8" creationId="{6B645BD2-FF21-E3BC-E6F1-9C2A461567B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44.150" v="55" actId="1076"/>
          <ac:spMkLst>
            <pc:docMk/>
            <pc:sldMk cId="0" sldId="271"/>
            <ac:spMk id="9" creationId="{904613E4-25E3-EB1F-6D39-F671EC49F421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51.634" v="59" actId="1076"/>
        <pc:sldMkLst>
          <pc:docMk/>
          <pc:sldMk cId="0" sldId="272"/>
        </pc:sldMkLst>
        <pc:spChg chg="add mod">
          <ac:chgData name="Inshal Araiz" userId="S::inshal.araiz@10pearls.com::f3f2dd57-8730-4b07-9779-ef23be6260b8" providerId="AD" clId="Web-{770AC4AB-E119-B5A2-E06C-59EC5BEC9058}" dt="2022-03-22T05:51:51.572" v="58" actId="1076"/>
          <ac:spMkLst>
            <pc:docMk/>
            <pc:sldMk cId="0" sldId="272"/>
            <ac:spMk id="4" creationId="{B36B0718-0811-9BE6-09DE-A089C85E1D74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51.634" v="59" actId="1076"/>
          <ac:spMkLst>
            <pc:docMk/>
            <pc:sldMk cId="0" sldId="272"/>
            <ac:spMk id="5" creationId="{745E8377-807E-5E74-6C63-8E9297234549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1:34.431" v="49"/>
        <pc:sldMkLst>
          <pc:docMk/>
          <pc:sldMk cId="0" sldId="273"/>
        </pc:sldMkLst>
        <pc:spChg chg="add">
          <ac:chgData name="Inshal Araiz" userId="S::inshal.araiz@10pearls.com::f3f2dd57-8730-4b07-9779-ef23be6260b8" providerId="AD" clId="Web-{770AC4AB-E119-B5A2-E06C-59EC5BEC9058}" dt="2022-03-22T05:51:34.244" v="48"/>
          <ac:spMkLst>
            <pc:docMk/>
            <pc:sldMk cId="0" sldId="273"/>
            <ac:spMk id="16" creationId="{F7594540-30DA-E3C8-D26A-6ED492696E8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1:34.431" v="49"/>
          <ac:spMkLst>
            <pc:docMk/>
            <pc:sldMk cId="0" sldId="273"/>
            <ac:spMk id="17" creationId="{C55AF5E6-7AEA-0BB8-994B-DA9EB555188B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24.416" v="21"/>
        <pc:sldMkLst>
          <pc:docMk/>
          <pc:sldMk cId="1013406039" sldId="274"/>
        </pc:sldMkLst>
        <pc:spChg chg="add">
          <ac:chgData name="Inshal Araiz" userId="S::inshal.araiz@10pearls.com::f3f2dd57-8730-4b07-9779-ef23be6260b8" providerId="AD" clId="Web-{770AC4AB-E119-B5A2-E06C-59EC5BEC9058}" dt="2022-03-22T05:50:24.260" v="20"/>
          <ac:spMkLst>
            <pc:docMk/>
            <pc:sldMk cId="1013406039" sldId="274"/>
            <ac:spMk id="8" creationId="{24942C11-7526-A3CB-9099-F4601B5C15FD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24.416" v="21"/>
          <ac:spMkLst>
            <pc:docMk/>
            <pc:sldMk cId="1013406039" sldId="274"/>
            <ac:spMk id="11" creationId="{333EED12-BEAE-6A44-9D1C-51EC4E31C7A1}"/>
          </ac:spMkLst>
        </pc:spChg>
      </pc:sldChg>
      <pc:sldChg chg="addSp delSp modSp">
        <pc:chgData name="Inshal Araiz" userId="S::inshal.araiz@10pearls.com::f3f2dd57-8730-4b07-9779-ef23be6260b8" providerId="AD" clId="Web-{770AC4AB-E119-B5A2-E06C-59EC5BEC9058}" dt="2022-03-22T05:50:17.822" v="17"/>
        <pc:sldMkLst>
          <pc:docMk/>
          <pc:sldMk cId="0" sldId="275"/>
        </pc:sldMkLst>
        <pc:spChg chg="add del">
          <ac:chgData name="Inshal Araiz" userId="S::inshal.araiz@10pearls.com::f3f2dd57-8730-4b07-9779-ef23be6260b8" providerId="AD" clId="Web-{770AC4AB-E119-B5A2-E06C-59EC5BEC9058}" dt="2022-03-22T05:49:55.166" v="9"/>
          <ac:spMkLst>
            <pc:docMk/>
            <pc:sldMk cId="0" sldId="275"/>
            <ac:spMk id="2" creationId="{BA7787FB-CC92-F291-6DC6-A51774F88425}"/>
          </ac:spMkLst>
        </pc:spChg>
        <pc:spChg chg="add del mod">
          <ac:chgData name="Inshal Araiz" userId="S::inshal.araiz@10pearls.com::f3f2dd57-8730-4b07-9779-ef23be6260b8" providerId="AD" clId="Web-{770AC4AB-E119-B5A2-E06C-59EC5BEC9058}" dt="2022-03-22T05:49:55.166" v="8"/>
          <ac:spMkLst>
            <pc:docMk/>
            <pc:sldMk cId="0" sldId="275"/>
            <ac:spMk id="3" creationId="{20FF34B9-62DF-CBE1-AF33-7AECBF40723E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7.650" v="16"/>
          <ac:spMkLst>
            <pc:docMk/>
            <pc:sldMk cId="0" sldId="275"/>
            <ac:spMk id="4" creationId="{E6BA9D69-22DA-7C1E-8967-5B24D63F0E39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7.822" v="17"/>
          <ac:spMkLst>
            <pc:docMk/>
            <pc:sldMk cId="0" sldId="275"/>
            <ac:spMk id="5" creationId="{FDD8B4E6-1956-17C0-7BD0-5E7F3D106AC7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2:01.806" v="67" actId="1076"/>
        <pc:sldMkLst>
          <pc:docMk/>
          <pc:sldMk cId="1970636068" sldId="276"/>
        </pc:sldMkLst>
        <pc:spChg chg="add mod">
          <ac:chgData name="Inshal Araiz" userId="S::inshal.araiz@10pearls.com::f3f2dd57-8730-4b07-9779-ef23be6260b8" providerId="AD" clId="Web-{770AC4AB-E119-B5A2-E06C-59EC5BEC9058}" dt="2022-03-22T05:52:01.775" v="66" actId="1076"/>
          <ac:spMkLst>
            <pc:docMk/>
            <pc:sldMk cId="1970636068" sldId="276"/>
            <ac:spMk id="2" creationId="{43D619DD-2B7C-2147-1B60-0BBC523DA52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2:01.806" v="67" actId="1076"/>
          <ac:spMkLst>
            <pc:docMk/>
            <pc:sldMk cId="1970636068" sldId="276"/>
            <ac:spMk id="6" creationId="{EED07ED5-3ACA-F5B5-833D-7394AFA71A2E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2:07.134" v="71" actId="1076"/>
        <pc:sldMkLst>
          <pc:docMk/>
          <pc:sldMk cId="4264634634" sldId="278"/>
        </pc:sldMkLst>
        <pc:spChg chg="add mod">
          <ac:chgData name="Inshal Araiz" userId="S::inshal.araiz@10pearls.com::f3f2dd57-8730-4b07-9779-ef23be6260b8" providerId="AD" clId="Web-{770AC4AB-E119-B5A2-E06C-59EC5BEC9058}" dt="2022-03-22T05:52:07.103" v="70" actId="1076"/>
          <ac:spMkLst>
            <pc:docMk/>
            <pc:sldMk cId="4264634634" sldId="278"/>
            <ac:spMk id="2" creationId="{554E361F-77B2-978C-C8DB-ABC1C4FE421B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2:07.134" v="71" actId="1076"/>
          <ac:spMkLst>
            <pc:docMk/>
            <pc:sldMk cId="4264634634" sldId="278"/>
            <ac:spMk id="6" creationId="{3F6006C2-086F-9806-A103-1F166B0F7AC4}"/>
          </ac:spMkLst>
        </pc:spChg>
      </pc:sldChg>
      <pc:sldChg chg="add del replId">
        <pc:chgData name="Inshal Araiz" userId="S::inshal.araiz@10pearls.com::f3f2dd57-8730-4b07-9779-ef23be6260b8" providerId="AD" clId="Web-{770AC4AB-E119-B5A2-E06C-59EC5BEC9058}" dt="2022-03-22T05:49:29.854" v="2"/>
        <pc:sldMkLst>
          <pc:docMk/>
          <pc:sldMk cId="1212132015" sldId="279"/>
        </pc:sldMkLst>
      </pc:sldChg>
    </pc:docChg>
  </pc:docChgLst>
  <pc:docChgLst>
    <pc:chgData name="Areeba Abbas Zaidi" userId="716e8472-6aeb-4edf-8b6e-473000ee6edf" providerId="ADAL" clId="{17940DFF-DC69-43AC-A800-40CE4529D619}"/>
    <pc:docChg chg="undo custSel addSld delSld modSld">
      <pc:chgData name="Areeba Abbas Zaidi" userId="716e8472-6aeb-4edf-8b6e-473000ee6edf" providerId="ADAL" clId="{17940DFF-DC69-43AC-A800-40CE4529D619}" dt="2021-08-30T09:39:11.948" v="501" actId="478"/>
      <pc:docMkLst>
        <pc:docMk/>
      </pc:docMkLst>
      <pc:sldChg chg="modSp mod">
        <pc:chgData name="Areeba Abbas Zaidi" userId="716e8472-6aeb-4edf-8b6e-473000ee6edf" providerId="ADAL" clId="{17940DFF-DC69-43AC-A800-40CE4529D619}" dt="2021-08-30T09:17:53.340" v="93" actId="14100"/>
        <pc:sldMkLst>
          <pc:docMk/>
          <pc:sldMk cId="0" sldId="258"/>
        </pc:sldMkLst>
        <pc:picChg chg="mod">
          <ac:chgData name="Areeba Abbas Zaidi" userId="716e8472-6aeb-4edf-8b6e-473000ee6edf" providerId="ADAL" clId="{17940DFF-DC69-43AC-A800-40CE4529D619}" dt="2021-08-30T09:17:50.769" v="92" actId="1076"/>
          <ac:picMkLst>
            <pc:docMk/>
            <pc:sldMk cId="0" sldId="258"/>
            <ac:picMk id="8" creationId="{00000000-0000-0000-0000-000000000000}"/>
          </ac:picMkLst>
        </pc:picChg>
        <pc:picChg chg="mod">
          <ac:chgData name="Areeba Abbas Zaidi" userId="716e8472-6aeb-4edf-8b6e-473000ee6edf" providerId="ADAL" clId="{17940DFF-DC69-43AC-A800-40CE4529D619}" dt="2021-08-30T09:17:48.402" v="91" actId="1076"/>
          <ac:picMkLst>
            <pc:docMk/>
            <pc:sldMk cId="0" sldId="258"/>
            <ac:picMk id="27" creationId="{ECD2D168-BFA3-4C45-8219-FCFF80459476}"/>
          </ac:picMkLst>
        </pc:picChg>
        <pc:picChg chg="mod">
          <ac:chgData name="Areeba Abbas Zaidi" userId="716e8472-6aeb-4edf-8b6e-473000ee6edf" providerId="ADAL" clId="{17940DFF-DC69-43AC-A800-40CE4529D619}" dt="2021-08-30T09:17:53.340" v="93" actId="14100"/>
          <ac:picMkLst>
            <pc:docMk/>
            <pc:sldMk cId="0" sldId="258"/>
            <ac:picMk id="1028" creationId="{36CFF577-5F2D-44BD-B3FA-1085B75A7E8E}"/>
          </ac:picMkLst>
        </pc:picChg>
      </pc:sldChg>
      <pc:sldChg chg="delSp modSp mod">
        <pc:chgData name="Areeba Abbas Zaidi" userId="716e8472-6aeb-4edf-8b6e-473000ee6edf" providerId="ADAL" clId="{17940DFF-DC69-43AC-A800-40CE4529D619}" dt="2021-08-30T09:18:05.208" v="95" actId="1076"/>
        <pc:sldMkLst>
          <pc:docMk/>
          <pc:sldMk cId="0" sldId="259"/>
        </pc:sldMkLst>
        <pc:spChg chg="del topLvl">
          <ac:chgData name="Areeba Abbas Zaidi" userId="716e8472-6aeb-4edf-8b6e-473000ee6edf" providerId="ADAL" clId="{17940DFF-DC69-43AC-A800-40CE4529D619}" dt="2021-08-30T09:18:02.085" v="94" actId="478"/>
          <ac:spMkLst>
            <pc:docMk/>
            <pc:sldMk cId="0" sldId="259"/>
            <ac:spMk id="14" creationId="{00000000-0000-0000-0000-000000000000}"/>
          </ac:spMkLst>
        </pc:spChg>
        <pc:spChg chg="del topLvl">
          <ac:chgData name="Areeba Abbas Zaidi" userId="716e8472-6aeb-4edf-8b6e-473000ee6edf" providerId="ADAL" clId="{17940DFF-DC69-43AC-A800-40CE4529D619}" dt="2021-08-30T09:18:02.085" v="94" actId="478"/>
          <ac:spMkLst>
            <pc:docMk/>
            <pc:sldMk cId="0" sldId="259"/>
            <ac:spMk id="15" creationId="{00000000-0000-0000-0000-000000000000}"/>
          </ac:spMkLst>
        </pc:spChg>
        <pc:grpChg chg="mod">
          <ac:chgData name="Areeba Abbas Zaidi" userId="716e8472-6aeb-4edf-8b6e-473000ee6edf" providerId="ADAL" clId="{17940DFF-DC69-43AC-A800-40CE4529D619}" dt="2021-08-30T09:18:05.208" v="95" actId="1076"/>
          <ac:grpSpMkLst>
            <pc:docMk/>
            <pc:sldMk cId="0" sldId="259"/>
            <ac:grpSpMk id="9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18:02.085" v="94" actId="478"/>
          <ac:grpSpMkLst>
            <pc:docMk/>
            <pc:sldMk cId="0" sldId="259"/>
            <ac:grpSpMk id="13" creationId="{00000000-0000-0000-0000-000000000000}"/>
          </ac:grpSpMkLst>
        </pc:grpChg>
      </pc:sldChg>
      <pc:sldChg chg="delSp modSp mod">
        <pc:chgData name="Areeba Abbas Zaidi" userId="716e8472-6aeb-4edf-8b6e-473000ee6edf" providerId="ADAL" clId="{17940DFF-DC69-43AC-A800-40CE4529D619}" dt="2021-08-30T09:19:57.393" v="131" actId="1076"/>
        <pc:sldMkLst>
          <pc:docMk/>
          <pc:sldMk cId="0" sldId="262"/>
        </pc:sldMkLst>
        <pc:spChg chg="mod">
          <ac:chgData name="Areeba Abbas Zaidi" userId="716e8472-6aeb-4edf-8b6e-473000ee6edf" providerId="ADAL" clId="{17940DFF-DC69-43AC-A800-40CE4529D619}" dt="2021-08-30T09:19:31.678" v="123" actId="14100"/>
          <ac:spMkLst>
            <pc:docMk/>
            <pc:sldMk cId="0" sldId="262"/>
            <ac:spMk id="7" creationId="{00000000-0000-0000-0000-000000000000}"/>
          </ac:spMkLst>
        </pc:spChg>
        <pc:spChg chg="mod">
          <ac:chgData name="Areeba Abbas Zaidi" userId="716e8472-6aeb-4edf-8b6e-473000ee6edf" providerId="ADAL" clId="{17940DFF-DC69-43AC-A800-40CE4529D619}" dt="2021-08-30T09:19:12.853" v="117" actId="1076"/>
          <ac:spMkLst>
            <pc:docMk/>
            <pc:sldMk cId="0" sldId="262"/>
            <ac:spMk id="21" creationId="{7CE8A6E5-D00D-43B5-8787-8E2DAEDACE85}"/>
          </ac:spMkLst>
        </pc:spChg>
        <pc:grpChg chg="mod">
          <ac:chgData name="Areeba Abbas Zaidi" userId="716e8472-6aeb-4edf-8b6e-473000ee6edf" providerId="ADAL" clId="{17940DFF-DC69-43AC-A800-40CE4529D619}" dt="2021-08-30T09:19:54.978" v="130" actId="1076"/>
          <ac:grpSpMkLst>
            <pc:docMk/>
            <pc:sldMk cId="0" sldId="262"/>
            <ac:grpSpMk id="6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8:34.782" v="106" actId="478"/>
          <ac:grpSpMkLst>
            <pc:docMk/>
            <pc:sldMk cId="0" sldId="262"/>
            <ac:grpSpMk id="17" creationId="{00000000-0000-0000-0000-000000000000}"/>
          </ac:grpSpMkLst>
        </pc:grpChg>
        <pc:picChg chg="mod">
          <ac:chgData name="Areeba Abbas Zaidi" userId="716e8472-6aeb-4edf-8b6e-473000ee6edf" providerId="ADAL" clId="{17940DFF-DC69-43AC-A800-40CE4529D619}" dt="2021-08-30T09:19:57.393" v="131" actId="1076"/>
          <ac:picMkLst>
            <pc:docMk/>
            <pc:sldMk cId="0" sldId="262"/>
            <ac:picMk id="2052" creationId="{A107DC30-63C3-4412-9E87-121DA5C14285}"/>
          </ac:picMkLst>
        </pc:picChg>
      </pc:sldChg>
      <pc:sldChg chg="addSp delSp modSp mod">
        <pc:chgData name="Areeba Abbas Zaidi" userId="716e8472-6aeb-4edf-8b6e-473000ee6edf" providerId="ADAL" clId="{17940DFF-DC69-43AC-A800-40CE4529D619}" dt="2021-08-30T09:20:59.848" v="150" actId="1035"/>
        <pc:sldMkLst>
          <pc:docMk/>
          <pc:sldMk cId="0" sldId="263"/>
        </pc:sldMkLst>
        <pc:spChg chg="mod">
          <ac:chgData name="Areeba Abbas Zaidi" userId="716e8472-6aeb-4edf-8b6e-473000ee6edf" providerId="ADAL" clId="{17940DFF-DC69-43AC-A800-40CE4529D619}" dt="2021-08-30T09:20:43.958" v="141" actId="14100"/>
          <ac:spMkLst>
            <pc:docMk/>
            <pc:sldMk cId="0" sldId="263"/>
            <ac:spMk id="21" creationId="{00000000-0000-0000-0000-000000000000}"/>
          </ac:spMkLst>
        </pc:spChg>
        <pc:spChg chg="add del">
          <ac:chgData name="Areeba Abbas Zaidi" userId="716e8472-6aeb-4edf-8b6e-473000ee6edf" providerId="ADAL" clId="{17940DFF-DC69-43AC-A800-40CE4529D619}" dt="2021-08-30T09:20:44.487" v="142" actId="478"/>
          <ac:spMkLst>
            <pc:docMk/>
            <pc:sldMk cId="0" sldId="263"/>
            <ac:spMk id="29" creationId="{00000000-0000-0000-0000-000000000000}"/>
          </ac:spMkLst>
        </pc:spChg>
        <pc:grpChg chg="mod">
          <ac:chgData name="Areeba Abbas Zaidi" userId="716e8472-6aeb-4edf-8b6e-473000ee6edf" providerId="ADAL" clId="{17940DFF-DC69-43AC-A800-40CE4529D619}" dt="2021-08-30T09:20:55.426" v="145" actId="1076"/>
          <ac:grpSpMkLst>
            <pc:docMk/>
            <pc:sldMk cId="0" sldId="263"/>
            <ac:grpSpMk id="2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5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11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14" creationId="{00000000-0000-0000-0000-000000000000}"/>
          </ac:grpSpMkLst>
        </pc:grpChg>
        <pc:grpChg chg="add del 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17" creationId="{00000000-0000-0000-0000-000000000000}"/>
          </ac:grpSpMkLst>
        </pc:grpChg>
        <pc:grpChg chg="add del 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20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0:07.761" v="135" actId="478"/>
          <ac:grpSpMkLst>
            <pc:docMk/>
            <pc:sldMk cId="0" sldId="263"/>
            <ac:grpSpMk id="28" creationId="{00000000-0000-0000-0000-000000000000}"/>
          </ac:grpSpMkLst>
        </pc:grpChg>
      </pc:sldChg>
      <pc:sldChg chg="modSp mod">
        <pc:chgData name="Areeba Abbas Zaidi" userId="716e8472-6aeb-4edf-8b6e-473000ee6edf" providerId="ADAL" clId="{17940DFF-DC69-43AC-A800-40CE4529D619}" dt="2021-08-30T09:37:50.251" v="493" actId="1076"/>
        <pc:sldMkLst>
          <pc:docMk/>
          <pc:sldMk cId="0" sldId="264"/>
        </pc:sldMkLst>
        <pc:spChg chg="mod">
          <ac:chgData name="Areeba Abbas Zaidi" userId="716e8472-6aeb-4edf-8b6e-473000ee6edf" providerId="ADAL" clId="{17940DFF-DC69-43AC-A800-40CE4529D619}" dt="2021-08-30T09:37:50.251" v="493" actId="1076"/>
          <ac:spMkLst>
            <pc:docMk/>
            <pc:sldMk cId="0" sldId="264"/>
            <ac:spMk id="12" creationId="{0CFD0BE8-DF21-475C-A8E7-0A307B165EAF}"/>
          </ac:spMkLst>
        </pc:spChg>
        <pc:grpChg chg="mod">
          <ac:chgData name="Areeba Abbas Zaidi" userId="716e8472-6aeb-4edf-8b6e-473000ee6edf" providerId="ADAL" clId="{17940DFF-DC69-43AC-A800-40CE4529D619}" dt="2021-08-30T09:37:45.756" v="492" actId="1076"/>
          <ac:grpSpMkLst>
            <pc:docMk/>
            <pc:sldMk cId="0" sldId="264"/>
            <ac:grpSpMk id="3" creationId="{00000000-0000-0000-0000-000000000000}"/>
          </ac:grpSpMkLst>
        </pc:grpChg>
      </pc:sldChg>
      <pc:sldChg chg="addSp delSp modSp mod">
        <pc:chgData name="Areeba Abbas Zaidi" userId="716e8472-6aeb-4edf-8b6e-473000ee6edf" providerId="ADAL" clId="{17940DFF-DC69-43AC-A800-40CE4529D619}" dt="2021-08-30T09:35:01.507" v="414" actId="478"/>
        <pc:sldMkLst>
          <pc:docMk/>
          <pc:sldMk cId="0" sldId="266"/>
        </pc:sldMkLst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0" creationId="{A0989961-3F94-4598-9FBE-2485E06953D0}"/>
          </ac:spMkLst>
        </pc:spChg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3" creationId="{71C1F7AA-7F4A-4C0E-BB81-91AC3711A185}"/>
          </ac:spMkLst>
        </pc:spChg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6" creationId="{59F0122F-DE41-4C8E-8A07-23B8282CC731}"/>
          </ac:spMkLst>
        </pc:spChg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9" creationId="{2FD16CEB-87CF-4553-AEDF-30DD4FE46D28}"/>
          </ac:spMkLst>
        </pc:s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6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9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15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35:01.507" v="414" actId="478"/>
          <ac:grpSpMkLst>
            <pc:docMk/>
            <pc:sldMk cId="0" sldId="266"/>
            <ac:grpSpMk id="18" creationId="{00000000-0000-0000-0000-000000000000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29" creationId="{8E57D782-EBCE-42D8-AD1C-5FC9C7505E7C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32" creationId="{B726A230-CF91-4282-AD33-1CFA738CC8F9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35" creationId="{DCA0EBE7-7F83-4F34-9125-1FBB80DCD2DC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38" creationId="{9F96F3F9-E7E0-4DBA-8CB8-1039DC355754}"/>
          </ac:grpSpMkLst>
        </pc:grp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31" creationId="{541D4093-CE5B-4623-B541-249A6D0815DA}"/>
          </ac:picMkLst>
        </pc:pic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34" creationId="{A9383F27-560B-4CC0-A859-DB2AC21C2F1B}"/>
          </ac:picMkLst>
        </pc:pic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37" creationId="{2513CBCC-FCBF-43C7-822F-303D435EACC7}"/>
          </ac:picMkLst>
        </pc:pic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40" creationId="{9E6F19F6-5555-4A5A-A6E0-39EC06CD0C41}"/>
          </ac:picMkLst>
        </pc:picChg>
      </pc:sldChg>
      <pc:sldChg chg="delSp modSp mod">
        <pc:chgData name="Areeba Abbas Zaidi" userId="716e8472-6aeb-4edf-8b6e-473000ee6edf" providerId="ADAL" clId="{17940DFF-DC69-43AC-A800-40CE4529D619}" dt="2021-08-30T09:37:00.200" v="489" actId="1076"/>
        <pc:sldMkLst>
          <pc:docMk/>
          <pc:sldMk cId="0" sldId="267"/>
        </pc:sldMkLst>
        <pc:spChg chg="mod">
          <ac:chgData name="Areeba Abbas Zaidi" userId="716e8472-6aeb-4edf-8b6e-473000ee6edf" providerId="ADAL" clId="{17940DFF-DC69-43AC-A800-40CE4529D619}" dt="2021-08-30T09:36:18.387" v="480" actId="1076"/>
          <ac:spMkLst>
            <pc:docMk/>
            <pc:sldMk cId="0" sldId="267"/>
            <ac:spMk id="9" creationId="{00000000-0000-0000-0000-000000000000}"/>
          </ac:spMkLst>
        </pc:spChg>
        <pc:grpChg chg="mod">
          <ac:chgData name="Areeba Abbas Zaidi" userId="716e8472-6aeb-4edf-8b6e-473000ee6edf" providerId="ADAL" clId="{17940DFF-DC69-43AC-A800-40CE4529D619}" dt="2021-08-30T09:37:00.200" v="489" actId="1076"/>
          <ac:grpSpMkLst>
            <pc:docMk/>
            <pc:sldMk cId="0" sldId="267"/>
            <ac:grpSpMk id="8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36:30.136" v="483" actId="478"/>
          <ac:grpSpMkLst>
            <pc:docMk/>
            <pc:sldMk cId="0" sldId="267"/>
            <ac:grpSpMk id="11" creationId="{00000000-0000-0000-0000-000000000000}"/>
          </ac:grpSpMkLst>
        </pc:grpChg>
      </pc:sldChg>
      <pc:sldChg chg="delSp mod">
        <pc:chgData name="Areeba Abbas Zaidi" userId="716e8472-6aeb-4edf-8b6e-473000ee6edf" providerId="ADAL" clId="{17940DFF-DC69-43AC-A800-40CE4529D619}" dt="2021-08-30T09:36:05.425" v="478" actId="478"/>
        <pc:sldMkLst>
          <pc:docMk/>
          <pc:sldMk cId="0" sldId="271"/>
        </pc:sldMkLst>
        <pc:grpChg chg="del">
          <ac:chgData name="Areeba Abbas Zaidi" userId="716e8472-6aeb-4edf-8b6e-473000ee6edf" providerId="ADAL" clId="{17940DFF-DC69-43AC-A800-40CE4529D619}" dt="2021-08-30T09:36:03.511" v="477" actId="478"/>
          <ac:grpSpMkLst>
            <pc:docMk/>
            <pc:sldMk cId="0" sldId="271"/>
            <ac:grpSpMk id="8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36:03.511" v="477" actId="478"/>
          <ac:grpSpMkLst>
            <pc:docMk/>
            <pc:sldMk cId="0" sldId="271"/>
            <ac:grpSpMk id="10" creationId="{00000000-0000-0000-0000-000000000000}"/>
          </ac:grpSpMkLst>
        </pc:grpChg>
        <pc:picChg chg="del">
          <ac:chgData name="Areeba Abbas Zaidi" userId="716e8472-6aeb-4edf-8b6e-473000ee6edf" providerId="ADAL" clId="{17940DFF-DC69-43AC-A800-40CE4529D619}" dt="2021-08-30T09:36:05.425" v="478" actId="478"/>
          <ac:picMkLst>
            <pc:docMk/>
            <pc:sldMk cId="0" sldId="271"/>
            <ac:picMk id="37" creationId="{20A6081A-517D-4732-97B5-03B4EC05F3B2}"/>
          </ac:picMkLst>
        </pc:picChg>
      </pc:sldChg>
      <pc:sldChg chg="modSp mod">
        <pc:chgData name="Areeba Abbas Zaidi" userId="716e8472-6aeb-4edf-8b6e-473000ee6edf" providerId="ADAL" clId="{17940DFF-DC69-43AC-A800-40CE4529D619}" dt="2021-08-30T09:35:37.927" v="476" actId="1037"/>
        <pc:sldMkLst>
          <pc:docMk/>
          <pc:sldMk cId="0" sldId="272"/>
        </pc:sldMkLst>
        <pc:grpChg chg="mod">
          <ac:chgData name="Areeba Abbas Zaidi" userId="716e8472-6aeb-4edf-8b6e-473000ee6edf" providerId="ADAL" clId="{17940DFF-DC69-43AC-A800-40CE4529D619}" dt="2021-08-30T09:35:35.630" v="475" actId="1037"/>
          <ac:grpSpMkLst>
            <pc:docMk/>
            <pc:sldMk cId="0" sldId="272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5:35.630" v="475" actId="1037"/>
          <ac:grpSpMkLst>
            <pc:docMk/>
            <pc:sldMk cId="0" sldId="272"/>
            <ac:grpSpMk id="14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5:37.927" v="476" actId="1037"/>
          <ac:grpSpMkLst>
            <pc:docMk/>
            <pc:sldMk cId="0" sldId="272"/>
            <ac:grpSpMk id="19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5:37.927" v="476" actId="1037"/>
          <ac:grpSpMkLst>
            <pc:docMk/>
            <pc:sldMk cId="0" sldId="272"/>
            <ac:grpSpMk id="21" creationId="{00000000-0000-0000-0000-000000000000}"/>
          </ac:grpSpMkLst>
        </pc:grpChg>
      </pc:sldChg>
      <pc:sldChg chg="addSp delSp modSp mod">
        <pc:chgData name="Areeba Abbas Zaidi" userId="716e8472-6aeb-4edf-8b6e-473000ee6edf" providerId="ADAL" clId="{17940DFF-DC69-43AC-A800-40CE4529D619}" dt="2021-08-30T09:38:05.453" v="498" actId="1076"/>
        <pc:sldMkLst>
          <pc:docMk/>
          <pc:sldMk cId="0" sldId="273"/>
        </pc:sldMkLst>
        <pc:spChg chg="add del mod">
          <ac:chgData name="Areeba Abbas Zaidi" userId="716e8472-6aeb-4edf-8b6e-473000ee6edf" providerId="ADAL" clId="{17940DFF-DC69-43AC-A800-40CE4529D619}" dt="2021-08-30T09:38:02.793" v="497" actId="478"/>
          <ac:spMkLst>
            <pc:docMk/>
            <pc:sldMk cId="0" sldId="273"/>
            <ac:spMk id="24" creationId="{5832B040-7911-4893-BCC0-90A4F0CDCE41}"/>
          </ac:spMkLst>
        </pc:spChg>
        <pc:grpChg chg="mod">
          <ac:chgData name="Areeba Abbas Zaidi" userId="716e8472-6aeb-4edf-8b6e-473000ee6edf" providerId="ADAL" clId="{17940DFF-DC69-43AC-A800-40CE4529D619}" dt="2021-08-30T09:38:01.385" v="496" actId="1076"/>
          <ac:grpSpMkLst>
            <pc:docMk/>
            <pc:sldMk cId="0" sldId="273"/>
            <ac:grpSpMk id="3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8:01.385" v="496" actId="1076"/>
          <ac:grpSpMkLst>
            <pc:docMk/>
            <pc:sldMk cId="0" sldId="273"/>
            <ac:grpSpMk id="6" creationId="{00000000-0000-0000-0000-000000000000}"/>
          </ac:grpSpMkLst>
        </pc:grpChg>
        <pc:grpChg chg="add del mod">
          <ac:chgData name="Areeba Abbas Zaidi" userId="716e8472-6aeb-4edf-8b6e-473000ee6edf" providerId="ADAL" clId="{17940DFF-DC69-43AC-A800-40CE4529D619}" dt="2021-08-30T09:38:01.385" v="496" actId="1076"/>
          <ac:grpSpMkLst>
            <pc:docMk/>
            <pc:sldMk cId="0" sldId="273"/>
            <ac:grpSpMk id="9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8:05.453" v="498" actId="1076"/>
          <ac:grpSpMkLst>
            <pc:docMk/>
            <pc:sldMk cId="0" sldId="273"/>
            <ac:grpSpMk id="12" creationId="{00000000-0000-0000-0000-000000000000}"/>
          </ac:grpSpMkLst>
        </pc:grpChg>
      </pc:sldChg>
      <pc:sldChg chg="addSp delSp modSp add mod">
        <pc:chgData name="Areeba Abbas Zaidi" userId="716e8472-6aeb-4edf-8b6e-473000ee6edf" providerId="ADAL" clId="{17940DFF-DC69-43AC-A800-40CE4529D619}" dt="2021-08-30T09:17:39.036" v="89"/>
        <pc:sldMkLst>
          <pc:docMk/>
          <pc:sldMk cId="0" sldId="275"/>
        </pc:sldMkLst>
        <pc:spChg chg="del">
          <ac:chgData name="Areeba Abbas Zaidi" userId="716e8472-6aeb-4edf-8b6e-473000ee6edf" providerId="ADAL" clId="{17940DFF-DC69-43AC-A800-40CE4529D619}" dt="2021-08-30T09:15:31.167" v="40" actId="478"/>
          <ac:spMkLst>
            <pc:docMk/>
            <pc:sldMk cId="0" sldId="275"/>
            <ac:spMk id="2" creationId="{00000000-0000-0000-0000-000000000000}"/>
          </ac:spMkLst>
        </pc:spChg>
        <pc:spChg chg="mod topLvl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9" creationId="{00000000-0000-0000-0000-000000000000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21" creationId="{F4FA9984-D00F-4DAF-ABC7-12C5AC39C18A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22" creationId="{34C43532-C35C-44F0-B122-29BCB9B46E81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23" creationId="{5F5695AD-31EF-4602-87CC-05EBA4FBFF19}"/>
          </ac:spMkLst>
        </pc:spChg>
        <pc:spChg chg="add mod">
          <ac:chgData name="Areeba Abbas Zaidi" userId="716e8472-6aeb-4edf-8b6e-473000ee6edf" providerId="ADAL" clId="{17940DFF-DC69-43AC-A800-40CE4529D619}" dt="2021-08-30T09:16:46.002" v="74" actId="1076"/>
          <ac:spMkLst>
            <pc:docMk/>
            <pc:sldMk cId="0" sldId="275"/>
            <ac:spMk id="24" creationId="{FCAF7F1F-A10E-4E93-B08B-D4B23D41618B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25" creationId="{93C5E0B7-DC63-4D3C-9BEE-D2E7C729CB2E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26" creationId="{D1D5195E-1C43-42DF-A692-227697D79640}"/>
          </ac:spMkLst>
        </pc:spChg>
        <pc:spChg chg="mod topLvl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28" creationId="{0BC586EF-2254-4CA7-873F-FDE57E34F8E8}"/>
          </ac:spMkLst>
        </pc:spChg>
        <pc:spChg chg="mod topLvl">
          <ac:chgData name="Areeba Abbas Zaidi" userId="716e8472-6aeb-4edf-8b6e-473000ee6edf" providerId="ADAL" clId="{17940DFF-DC69-43AC-A800-40CE4529D619}" dt="2021-08-30T09:16:46.002" v="74" actId="1076"/>
          <ac:spMkLst>
            <pc:docMk/>
            <pc:sldMk cId="0" sldId="275"/>
            <ac:spMk id="30" creationId="{4AF46127-AE30-44D0-A4B6-D2E4962518E1}"/>
          </ac:spMkLst>
        </pc:spChg>
        <pc:spChg chg="del mod topLvl">
          <ac:chgData name="Areeba Abbas Zaidi" userId="716e8472-6aeb-4edf-8b6e-473000ee6edf" providerId="ADAL" clId="{17940DFF-DC69-43AC-A800-40CE4529D619}" dt="2021-08-30T09:16:55.333" v="76" actId="478"/>
          <ac:spMkLst>
            <pc:docMk/>
            <pc:sldMk cId="0" sldId="275"/>
            <ac:spMk id="32" creationId="{81E11C90-35CC-429F-A137-2673A18CB3B9}"/>
          </ac:spMkLst>
        </pc:spChg>
        <pc:spChg chg="del mod topLvl">
          <ac:chgData name="Areeba Abbas Zaidi" userId="716e8472-6aeb-4edf-8b6e-473000ee6edf" providerId="ADAL" clId="{17940DFF-DC69-43AC-A800-40CE4529D619}" dt="2021-08-30T09:16:57.931" v="79" actId="478"/>
          <ac:spMkLst>
            <pc:docMk/>
            <pc:sldMk cId="0" sldId="275"/>
            <ac:spMk id="34" creationId="{F0779FCA-CB2B-4EAD-A9B4-79DB350748FA}"/>
          </ac:spMkLst>
        </pc:spChg>
        <pc:spChg chg="del mod topLvl">
          <ac:chgData name="Areeba Abbas Zaidi" userId="716e8472-6aeb-4edf-8b6e-473000ee6edf" providerId="ADAL" clId="{17940DFF-DC69-43AC-A800-40CE4529D619}" dt="2021-08-30T09:16:56.046" v="77" actId="478"/>
          <ac:spMkLst>
            <pc:docMk/>
            <pc:sldMk cId="0" sldId="275"/>
            <ac:spMk id="36" creationId="{080E97F9-EF6E-4645-93A7-1A0302E8FA6E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37" creationId="{6C3FA481-3A50-4216-82B3-E23B26CD8F8B}"/>
          </ac:spMkLst>
        </pc:spChg>
        <pc:spChg chg="add del mod">
          <ac:chgData name="Areeba Abbas Zaidi" userId="716e8472-6aeb-4edf-8b6e-473000ee6edf" providerId="ADAL" clId="{17940DFF-DC69-43AC-A800-40CE4529D619}" dt="2021-08-30T09:14:58.661" v="34"/>
          <ac:spMkLst>
            <pc:docMk/>
            <pc:sldMk cId="0" sldId="275"/>
            <ac:spMk id="38" creationId="{0B864052-825E-4EC5-88B8-AB362E88BED1}"/>
          </ac:spMkLst>
        </pc:spChg>
        <pc:spChg chg="add del mod topLvl">
          <ac:chgData name="Areeba Abbas Zaidi" userId="716e8472-6aeb-4edf-8b6e-473000ee6edf" providerId="ADAL" clId="{17940DFF-DC69-43AC-A800-40CE4529D619}" dt="2021-08-30T09:16:56.444" v="78" actId="478"/>
          <ac:spMkLst>
            <pc:docMk/>
            <pc:sldMk cId="0" sldId="275"/>
            <ac:spMk id="40" creationId="{EB151602-BB70-4297-83F7-A4E98C6CA653}"/>
          </ac:spMkLst>
        </pc:spChg>
        <pc:spChg chg="add mod">
          <ac:chgData name="Areeba Abbas Zaidi" userId="716e8472-6aeb-4edf-8b6e-473000ee6edf" providerId="ADAL" clId="{17940DFF-DC69-43AC-A800-40CE4529D619}" dt="2021-08-30T09:15:32.012" v="41"/>
          <ac:spMkLst>
            <pc:docMk/>
            <pc:sldMk cId="0" sldId="275"/>
            <ac:spMk id="41" creationId="{7B3E8760-BD3D-4293-9C44-57972C2EBB26}"/>
          </ac:spMkLst>
        </pc:spChg>
        <pc:spChg chg="add mod">
          <ac:chgData name="Areeba Abbas Zaidi" userId="716e8472-6aeb-4edf-8b6e-473000ee6edf" providerId="ADAL" clId="{17940DFF-DC69-43AC-A800-40CE4529D619}" dt="2021-08-30T09:16:21.360" v="67" actId="20577"/>
          <ac:spMkLst>
            <pc:docMk/>
            <pc:sldMk cId="0" sldId="275"/>
            <ac:spMk id="43" creationId="{DBC431F0-7D58-4CF5-94A1-8E8DB4E29A6F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44" creationId="{26F45A91-65EE-46F1-BC87-BD143187AA36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45" creationId="{C38AC9FC-3C7B-42DC-AAE9-81986CF811C7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6" creationId="{D9C69B01-286A-47A2-9E72-31B748EE41A4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7" creationId="{9A4A90FA-C291-4E9C-BD11-3416249E0782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8" creationId="{52BEE864-4405-4718-A6A5-C901C9698516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9" creationId="{0E5EF0A7-EA7E-498C-820B-9A1350CE9574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0" creationId="{A771B83E-CC60-4DE5-B9A1-7218A0A1FDB0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1" creationId="{B091458C-F443-46D0-96DB-C7C54ED4687B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2" creationId="{B6272A7A-12E3-448B-B59C-D47F146AD367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3" creationId="{9577944A-B5D1-4DE0-84D2-08467A03F8A5}"/>
          </ac:spMkLst>
        </pc:spChg>
        <pc:spChg chg="add mod">
          <ac:chgData name="Areeba Abbas Zaidi" userId="716e8472-6aeb-4edf-8b6e-473000ee6edf" providerId="ADAL" clId="{17940DFF-DC69-43AC-A800-40CE4529D619}" dt="2021-08-30T09:17:35.500" v="88"/>
          <ac:spMkLst>
            <pc:docMk/>
            <pc:sldMk cId="0" sldId="275"/>
            <ac:spMk id="54" creationId="{6E079617-17DC-4FA2-83E8-BB25E2A95A90}"/>
          </ac:spMkLst>
        </pc:spChg>
        <pc:grpChg chg="del">
          <ac:chgData name="Areeba Abbas Zaidi" userId="716e8472-6aeb-4edf-8b6e-473000ee6edf" providerId="ADAL" clId="{17940DFF-DC69-43AC-A800-40CE4529D619}" dt="2021-08-30T09:13:53.782" v="7" actId="478"/>
          <ac:grpSpMkLst>
            <pc:docMk/>
            <pc:sldMk cId="0" sldId="275"/>
            <ac:grpSpMk id="3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3:57.981" v="10" actId="478"/>
          <ac:grpSpMkLst>
            <pc:docMk/>
            <pc:sldMk cId="0" sldId="275"/>
            <ac:grpSpMk id="5" creationId="{00000000-0000-0000-0000-000000000000}"/>
          </ac:grpSpMkLst>
        </pc:grpChg>
        <pc:grpChg chg="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8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3:57.981" v="10" actId="478"/>
          <ac:grpSpMkLst>
            <pc:docMk/>
            <pc:sldMk cId="0" sldId="275"/>
            <ac:grpSpMk id="10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13:54.158" v="8" actId="478"/>
          <ac:grpSpMkLst>
            <pc:docMk/>
            <pc:sldMk cId="0" sldId="275"/>
            <ac:grpSpMk id="13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3:57.981" v="10" actId="478"/>
          <ac:grpSpMkLst>
            <pc:docMk/>
            <pc:sldMk cId="0" sldId="275"/>
            <ac:grpSpMk id="15" creationId="{00000000-0000-0000-0000-000000000000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27" creationId="{6C46D596-8955-45B0-9C7A-208E0FAD50D6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29" creationId="{D6F8F52B-011B-4F5E-93DB-2E6B9741C129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1" creationId="{765D58CC-98CB-4AD9-9754-5FE9EBACF81C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3" creationId="{A93A8655-CCA4-46C5-8758-65124989F30F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5" creationId="{02A6142B-77DE-4697-B62F-6FA7D087C979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9" creationId="{F6313F77-6306-4A1A-B74C-7E4CDD00B4DD}"/>
          </ac:grpSpMkLst>
        </pc:grpChg>
        <pc:picChg chg="del">
          <ac:chgData name="Areeba Abbas Zaidi" userId="716e8472-6aeb-4edf-8b6e-473000ee6edf" providerId="ADAL" clId="{17940DFF-DC69-43AC-A800-40CE4529D619}" dt="2021-08-30T09:13:49.287" v="4" actId="478"/>
          <ac:picMkLst>
            <pc:docMk/>
            <pc:sldMk cId="0" sldId="275"/>
            <ac:picMk id="18" creationId="{00000000-0000-0000-0000-000000000000}"/>
          </ac:picMkLst>
        </pc:picChg>
        <pc:picChg chg="del">
          <ac:chgData name="Areeba Abbas Zaidi" userId="716e8472-6aeb-4edf-8b6e-473000ee6edf" providerId="ADAL" clId="{17940DFF-DC69-43AC-A800-40CE4529D619}" dt="2021-08-30T09:13:50.069" v="5" actId="478"/>
          <ac:picMkLst>
            <pc:docMk/>
            <pc:sldMk cId="0" sldId="275"/>
            <ac:picMk id="19" creationId="{00000000-0000-0000-0000-000000000000}"/>
          </ac:picMkLst>
        </pc:picChg>
        <pc:picChg chg="del">
          <ac:chgData name="Areeba Abbas Zaidi" userId="716e8472-6aeb-4edf-8b6e-473000ee6edf" providerId="ADAL" clId="{17940DFF-DC69-43AC-A800-40CE4529D619}" dt="2021-08-30T09:13:48.681" v="3" actId="478"/>
          <ac:picMkLst>
            <pc:docMk/>
            <pc:sldMk cId="0" sldId="275"/>
            <ac:picMk id="20" creationId="{00000000-0000-0000-0000-000000000000}"/>
          </ac:picMkLst>
        </pc:picChg>
        <pc:picChg chg="add mod">
          <ac:chgData name="Areeba Abbas Zaidi" userId="716e8472-6aeb-4edf-8b6e-473000ee6edf" providerId="ADAL" clId="{17940DFF-DC69-43AC-A800-40CE4529D619}" dt="2021-08-30T09:15:32.012" v="41"/>
          <ac:picMkLst>
            <pc:docMk/>
            <pc:sldMk cId="0" sldId="275"/>
            <ac:picMk id="42" creationId="{36E8015A-63B3-4248-B03B-3E737F11773C}"/>
          </ac:picMkLst>
        </pc:picChg>
        <pc:picChg chg="add mod">
          <ac:chgData name="Areeba Abbas Zaidi" userId="716e8472-6aeb-4edf-8b6e-473000ee6edf" providerId="ADAL" clId="{17940DFF-DC69-43AC-A800-40CE4529D619}" dt="2021-08-30T09:17:39.036" v="89"/>
          <ac:picMkLst>
            <pc:docMk/>
            <pc:sldMk cId="0" sldId="275"/>
            <ac:picMk id="55" creationId="{71312797-8CAB-4F5C-96E4-84923832E880}"/>
          </ac:picMkLst>
        </pc:picChg>
      </pc:sldChg>
      <pc:sldChg chg="add del setBg">
        <pc:chgData name="Areeba Abbas Zaidi" userId="716e8472-6aeb-4edf-8b6e-473000ee6edf" providerId="ADAL" clId="{17940DFF-DC69-43AC-A800-40CE4529D619}" dt="2021-08-30T09:13:37.205" v="1" actId="47"/>
        <pc:sldMkLst>
          <pc:docMk/>
          <pc:sldMk cId="2451034568" sldId="275"/>
        </pc:sldMkLst>
      </pc:sldChg>
      <pc:sldChg chg="addSp delSp modSp add mod setBg">
        <pc:chgData name="Areeba Abbas Zaidi" userId="716e8472-6aeb-4edf-8b6e-473000ee6edf" providerId="ADAL" clId="{17940DFF-DC69-43AC-A800-40CE4529D619}" dt="2021-08-30T09:30:29.160" v="351" actId="1036"/>
        <pc:sldMkLst>
          <pc:docMk/>
          <pc:sldMk cId="1970636068" sldId="276"/>
        </pc:sldMkLst>
        <pc:spChg chg="mod">
          <ac:chgData name="Areeba Abbas Zaidi" userId="716e8472-6aeb-4edf-8b6e-473000ee6edf" providerId="ADAL" clId="{17940DFF-DC69-43AC-A800-40CE4529D619}" dt="2021-08-30T09:26:14.552" v="174" actId="20577"/>
          <ac:spMkLst>
            <pc:docMk/>
            <pc:sldMk cId="1970636068" sldId="276"/>
            <ac:spMk id="4" creationId="{00000000-0000-0000-0000-000000000000}"/>
          </ac:spMkLst>
        </pc:spChg>
        <pc:spChg chg="mod">
          <ac:chgData name="Areeba Abbas Zaidi" userId="716e8472-6aeb-4edf-8b6e-473000ee6edf" providerId="ADAL" clId="{17940DFF-DC69-43AC-A800-40CE4529D619}" dt="2021-08-30T09:26:24.640" v="208" actId="20577"/>
          <ac:spMkLst>
            <pc:docMk/>
            <pc:sldMk cId="1970636068" sldId="276"/>
            <ac:spMk id="5" creationId="{00000000-0000-0000-0000-000000000000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23" creationId="{A61EE8A5-AA22-4044-988B-395ED1739D67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24" creationId="{A61EE8A5-AA22-4044-988B-395ED1739D67}"/>
          </ac:spMkLst>
        </pc:spChg>
        <pc:spChg chg="add del mod">
          <ac:chgData name="Areeba Abbas Zaidi" userId="716e8472-6aeb-4edf-8b6e-473000ee6edf" providerId="ADAL" clId="{17940DFF-DC69-43AC-A800-40CE4529D619}" dt="2021-08-30T09:25:33.400" v="158" actId="1076"/>
          <ac:spMkLst>
            <pc:docMk/>
            <pc:sldMk cId="1970636068" sldId="276"/>
            <ac:spMk id="27" creationId="{AE8385DC-D160-4CB1-8674-32A4F015E477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1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2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3" creationId="{12AC1E0C-6E11-43A5-BE9A-E9B2CE3BB37A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4" creationId="{12AC1E0C-6E11-43A5-BE9A-E9B2CE3BB37A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5" creationId="{F09BEA94-F7BA-46C0-AD1F-314CF2D652BB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6" creationId="{D24B184A-1197-40B0-A80F-7FE10D45D635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7" creationId="{6884E7B0-F7B5-4EBE-A617-EB7351969455}"/>
          </ac:spMkLst>
        </pc:spChg>
        <pc:spChg chg="add del mod">
          <ac:chgData name="Areeba Abbas Zaidi" userId="716e8472-6aeb-4edf-8b6e-473000ee6edf" providerId="ADAL" clId="{17940DFF-DC69-43AC-A800-40CE4529D619}" dt="2021-08-30T09:28:02.568" v="251" actId="478"/>
          <ac:spMkLst>
            <pc:docMk/>
            <pc:sldMk cId="1970636068" sldId="276"/>
            <ac:spMk id="38" creationId="{85109B36-5DCA-42FF-88F7-65C4728E6C17}"/>
          </ac:spMkLst>
        </pc:spChg>
        <pc:spChg chg="add mod or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9" creationId="{29C6E548-DC9E-4ACB-930D-247BDECA0BBE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40" creationId="{D2ED1296-2611-4380-81DB-4D4DB1259792}"/>
          </ac:spMkLst>
        </pc:s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6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9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12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15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18" creationId="{00000000-0000-0000-0000-000000000000}"/>
          </ac:grpSpMkLst>
        </pc:grpChg>
        <pc:picChg chg="add del mod">
          <ac:chgData name="Areeba Abbas Zaidi" userId="716e8472-6aeb-4edf-8b6e-473000ee6edf" providerId="ADAL" clId="{17940DFF-DC69-43AC-A800-40CE4529D619}" dt="2021-08-30T09:26:59.178" v="220" actId="27803"/>
          <ac:picMkLst>
            <pc:docMk/>
            <pc:sldMk cId="1970636068" sldId="276"/>
            <ac:picMk id="22" creationId="{12AC1E0C-6E11-43A5-BE9A-E9B2CE3BB37A}"/>
          </ac:picMkLst>
        </pc:picChg>
        <pc:picChg chg="add del mod">
          <ac:chgData name="Areeba Abbas Zaidi" userId="716e8472-6aeb-4edf-8b6e-473000ee6edf" providerId="ADAL" clId="{17940DFF-DC69-43AC-A800-40CE4529D619}" dt="2021-08-30T09:25:38.898" v="160" actId="478"/>
          <ac:picMkLst>
            <pc:docMk/>
            <pc:sldMk cId="1970636068" sldId="276"/>
            <ac:picMk id="28" creationId="{CC94B7CA-99F1-42CF-99A0-CE4196501140}"/>
          </ac:picMkLst>
        </pc:picChg>
        <pc:picChg chg="add del mod">
          <ac:chgData name="Areeba Abbas Zaidi" userId="716e8472-6aeb-4edf-8b6e-473000ee6edf" providerId="ADAL" clId="{17940DFF-DC69-43AC-A800-40CE4529D619}" dt="2021-08-30T09:26:59.178" v="220" actId="27803"/>
          <ac:picMkLst>
            <pc:docMk/>
            <pc:sldMk cId="1970636068" sldId="276"/>
            <ac:picMk id="29" creationId="{D8658C21-9930-4FD8-A308-0817D6E45914}"/>
          </ac:picMkLst>
        </pc:picChg>
        <pc:picChg chg="add del mod">
          <ac:chgData name="Areeba Abbas Zaidi" userId="716e8472-6aeb-4edf-8b6e-473000ee6edf" providerId="ADAL" clId="{17940DFF-DC69-43AC-A800-40CE4529D619}" dt="2021-08-30T09:26:59.178" v="220" actId="27803"/>
          <ac:picMkLst>
            <pc:docMk/>
            <pc:sldMk cId="1970636068" sldId="276"/>
            <ac:picMk id="30" creationId="{A61EE8A5-AA22-4044-988B-395ED1739D67}"/>
          </ac:picMkLst>
        </pc:picChg>
      </pc:sldChg>
      <pc:sldChg chg="add del setBg">
        <pc:chgData name="Areeba Abbas Zaidi" userId="716e8472-6aeb-4edf-8b6e-473000ee6edf" providerId="ADAL" clId="{17940DFF-DC69-43AC-A800-40CE4529D619}" dt="2021-08-30T09:25:06.476" v="152"/>
        <pc:sldMkLst>
          <pc:docMk/>
          <pc:sldMk cId="2997738796" sldId="276"/>
        </pc:sldMkLst>
      </pc:sldChg>
      <pc:sldChg chg="add del setBg">
        <pc:chgData name="Areeba Abbas Zaidi" userId="716e8472-6aeb-4edf-8b6e-473000ee6edf" providerId="ADAL" clId="{17940DFF-DC69-43AC-A800-40CE4529D619}" dt="2021-08-30T09:31:16.299" v="353"/>
        <pc:sldMkLst>
          <pc:docMk/>
          <pc:sldMk cId="3431416909" sldId="277"/>
        </pc:sldMkLst>
      </pc:sldChg>
      <pc:sldChg chg="addSp delSp modSp add mod setBg">
        <pc:chgData name="Areeba Abbas Zaidi" userId="716e8472-6aeb-4edf-8b6e-473000ee6edf" providerId="ADAL" clId="{17940DFF-DC69-43AC-A800-40CE4529D619}" dt="2021-08-30T09:39:11.948" v="501" actId="478"/>
        <pc:sldMkLst>
          <pc:docMk/>
          <pc:sldMk cId="4257223743" sldId="277"/>
        </pc:sldMkLst>
        <pc:spChg chg="add mod">
          <ac:chgData name="Areeba Abbas Zaidi" userId="716e8472-6aeb-4edf-8b6e-473000ee6edf" providerId="ADAL" clId="{17940DFF-DC69-43AC-A800-40CE4529D619}" dt="2021-08-30T09:32:58.275" v="373" actId="167"/>
          <ac:spMkLst>
            <pc:docMk/>
            <pc:sldMk cId="4257223743" sldId="277"/>
            <ac:spMk id="2" creationId="{39E10D1A-E603-4F56-B4FC-437007C76776}"/>
          </ac:spMkLst>
        </pc:spChg>
        <pc:spChg chg="add mod">
          <ac:chgData name="Areeba Abbas Zaidi" userId="716e8472-6aeb-4edf-8b6e-473000ee6edf" providerId="ADAL" clId="{17940DFF-DC69-43AC-A800-40CE4529D619}" dt="2021-08-30T09:34:12.932" v="393" actId="1076"/>
          <ac:spMkLst>
            <pc:docMk/>
            <pc:sldMk cId="4257223743" sldId="277"/>
            <ac:spMk id="22" creationId="{A76C716A-EAEA-4144-96C3-D3A2B079EDD5}"/>
          </ac:spMkLst>
        </pc:spChg>
        <pc:spChg chg="mod">
          <ac:chgData name="Areeba Abbas Zaidi" userId="716e8472-6aeb-4edf-8b6e-473000ee6edf" providerId="ADAL" clId="{17940DFF-DC69-43AC-A800-40CE4529D619}" dt="2021-08-30T09:33:32.180" v="377" actId="207"/>
          <ac:spMkLst>
            <pc:docMk/>
            <pc:sldMk cId="4257223743" sldId="277"/>
            <ac:spMk id="23" creationId="{A61EE8A5-AA22-4044-988B-395ED1739D67}"/>
          </ac:spMkLst>
        </pc:spChg>
        <pc:spChg chg="mod">
          <ac:chgData name="Areeba Abbas Zaidi" userId="716e8472-6aeb-4edf-8b6e-473000ee6edf" providerId="ADAL" clId="{17940DFF-DC69-43AC-A800-40CE4529D619}" dt="2021-08-30T09:33:42.671" v="380" actId="207"/>
          <ac:spMkLst>
            <pc:docMk/>
            <pc:sldMk cId="4257223743" sldId="277"/>
            <ac:spMk id="24" creationId="{A61EE8A5-AA22-4044-988B-395ED1739D67}"/>
          </ac:spMkLst>
        </pc:spChg>
        <pc:spChg chg="add mod">
          <ac:chgData name="Areeba Abbas Zaidi" userId="716e8472-6aeb-4edf-8b6e-473000ee6edf" providerId="ADAL" clId="{17940DFF-DC69-43AC-A800-40CE4529D619}" dt="2021-08-30T09:34:28.167" v="398" actId="20577"/>
          <ac:spMkLst>
            <pc:docMk/>
            <pc:sldMk cId="4257223743" sldId="277"/>
            <ac:spMk id="28" creationId="{3D5F1479-B8B0-4AE6-B363-1BB6591BAA57}"/>
          </ac:spMkLst>
        </pc:spChg>
        <pc:spChg chg="add mod">
          <ac:chgData name="Areeba Abbas Zaidi" userId="716e8472-6aeb-4edf-8b6e-473000ee6edf" providerId="ADAL" clId="{17940DFF-DC69-43AC-A800-40CE4529D619}" dt="2021-08-30T09:34:29.954" v="399" actId="20577"/>
          <ac:spMkLst>
            <pc:docMk/>
            <pc:sldMk cId="4257223743" sldId="277"/>
            <ac:spMk id="29" creationId="{E2807325-AFA4-4CDB-927D-9F505BB3736A}"/>
          </ac:spMkLst>
        </pc:spChg>
        <pc:spChg chg="add del mod">
          <ac:chgData name="Areeba Abbas Zaidi" userId="716e8472-6aeb-4edf-8b6e-473000ee6edf" providerId="ADAL" clId="{17940DFF-DC69-43AC-A800-40CE4529D619}" dt="2021-08-30T09:39:11.948" v="501" actId="478"/>
          <ac:spMkLst>
            <pc:docMk/>
            <pc:sldMk cId="4257223743" sldId="277"/>
            <ac:spMk id="30" creationId="{E7AA56A5-D277-4D90-996E-4C0582A616FC}"/>
          </ac:spMkLst>
        </pc:spChg>
        <pc:spChg chg="mod">
          <ac:chgData name="Areeba Abbas Zaidi" userId="716e8472-6aeb-4edf-8b6e-473000ee6edf" providerId="ADAL" clId="{17940DFF-DC69-43AC-A800-40CE4529D619}" dt="2021-08-30T09:33:32.180" v="377" actId="207"/>
          <ac:spMkLst>
            <pc:docMk/>
            <pc:sldMk cId="4257223743" sldId="277"/>
            <ac:spMk id="31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3:42.671" v="380" actId="207"/>
          <ac:spMkLst>
            <pc:docMk/>
            <pc:sldMk cId="4257223743" sldId="277"/>
            <ac:spMk id="32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3:32.180" v="377" actId="207"/>
          <ac:spMkLst>
            <pc:docMk/>
            <pc:sldMk cId="4257223743" sldId="277"/>
            <ac:spMk id="33" creationId="{12AC1E0C-6E11-43A5-BE9A-E9B2CE3BB37A}"/>
          </ac:spMkLst>
        </pc:spChg>
        <pc:spChg chg="mod">
          <ac:chgData name="Areeba Abbas Zaidi" userId="716e8472-6aeb-4edf-8b6e-473000ee6edf" providerId="ADAL" clId="{17940DFF-DC69-43AC-A800-40CE4529D619}" dt="2021-08-30T09:33:42.671" v="380" actId="207"/>
          <ac:spMkLst>
            <pc:docMk/>
            <pc:sldMk cId="4257223743" sldId="277"/>
            <ac:spMk id="34" creationId="{12AC1E0C-6E11-43A5-BE9A-E9B2CE3BB37A}"/>
          </ac:spMkLst>
        </pc:spChg>
        <pc:spChg chg="mod">
          <ac:chgData name="Areeba Abbas Zaidi" userId="716e8472-6aeb-4edf-8b6e-473000ee6edf" providerId="ADAL" clId="{17940DFF-DC69-43AC-A800-40CE4529D619}" dt="2021-08-30T09:33:37.059" v="378" actId="207"/>
          <ac:spMkLst>
            <pc:docMk/>
            <pc:sldMk cId="4257223743" sldId="277"/>
            <ac:spMk id="35" creationId="{F09BEA94-F7BA-46C0-AD1F-314CF2D652BB}"/>
          </ac:spMkLst>
        </pc:spChg>
        <pc:spChg chg="mod">
          <ac:chgData name="Areeba Abbas Zaidi" userId="716e8472-6aeb-4edf-8b6e-473000ee6edf" providerId="ADAL" clId="{17940DFF-DC69-43AC-A800-40CE4529D619}" dt="2021-08-30T09:33:37.059" v="378" actId="207"/>
          <ac:spMkLst>
            <pc:docMk/>
            <pc:sldMk cId="4257223743" sldId="277"/>
            <ac:spMk id="36" creationId="{D24B184A-1197-40B0-A80F-7FE10D45D635}"/>
          </ac:spMkLst>
        </pc:spChg>
        <pc:spChg chg="mod">
          <ac:chgData name="Areeba Abbas Zaidi" userId="716e8472-6aeb-4edf-8b6e-473000ee6edf" providerId="ADAL" clId="{17940DFF-DC69-43AC-A800-40CE4529D619}" dt="2021-08-30T09:33:37.059" v="378" actId="207"/>
          <ac:spMkLst>
            <pc:docMk/>
            <pc:sldMk cId="4257223743" sldId="277"/>
            <ac:spMk id="37" creationId="{6884E7B0-F7B5-4EBE-A617-EB7351969455}"/>
          </ac:spMkLst>
        </pc:spChg>
        <pc:spChg chg="mod">
          <ac:chgData name="Areeba Abbas Zaidi" userId="716e8472-6aeb-4edf-8b6e-473000ee6edf" providerId="ADAL" clId="{17940DFF-DC69-43AC-A800-40CE4529D619}" dt="2021-08-30T09:33:09.097" v="374" actId="207"/>
          <ac:spMkLst>
            <pc:docMk/>
            <pc:sldMk cId="4257223743" sldId="277"/>
            <ac:spMk id="39" creationId="{29C6E548-DC9E-4ACB-930D-247BDECA0BBE}"/>
          </ac:spMkLst>
        </pc:spChg>
        <pc:spChg chg="mod">
          <ac:chgData name="Areeba Abbas Zaidi" userId="716e8472-6aeb-4edf-8b6e-473000ee6edf" providerId="ADAL" clId="{17940DFF-DC69-43AC-A800-40CE4529D619}" dt="2021-08-30T09:33:14.029" v="375" actId="207"/>
          <ac:spMkLst>
            <pc:docMk/>
            <pc:sldMk cId="4257223743" sldId="277"/>
            <ac:spMk id="40" creationId="{D2ED1296-2611-4380-81DB-4D4DB1259792}"/>
          </ac:spMkLst>
        </pc:spChg>
        <pc:picChg chg="add mod">
          <ac:chgData name="Areeba Abbas Zaidi" userId="716e8472-6aeb-4edf-8b6e-473000ee6edf" providerId="ADAL" clId="{17940DFF-DC69-43AC-A800-40CE4529D619}" dt="2021-08-30T09:32:58.275" v="373" actId="167"/>
          <ac:picMkLst>
            <pc:docMk/>
            <pc:sldMk cId="4257223743" sldId="277"/>
            <ac:picMk id="1026" creationId="{93BE6D05-A89C-44A2-AB3B-BE3AD7660F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2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11.png"/><Relationship Id="rId17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2.svg"/><Relationship Id="rId5" Type="http://schemas.openxmlformats.org/officeDocument/2006/relationships/image" Target="../media/image29.svg"/><Relationship Id="rId15" Type="http://schemas.openxmlformats.org/officeDocument/2006/relationships/image" Target="../media/image34.png"/><Relationship Id="rId10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299358" y="-266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699" y="3771900"/>
            <a:ext cx="1630912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Proxima Nova Bl" panose="02000506030000020004" pitchFamily="50" charset="0"/>
              </a:rPr>
              <a:t>COURSE TITLE HERE IN </a:t>
            </a:r>
          </a:p>
          <a:p>
            <a:r>
              <a:rPr lang="en-US" sz="8000" dirty="0">
                <a:solidFill>
                  <a:schemeClr val="bg1"/>
                </a:solidFill>
                <a:latin typeface="Proxima Nova Bl" panose="02000506030000020004" pitchFamily="50" charset="0"/>
              </a:rPr>
              <a:t>ALL CAPS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15100"/>
            <a:ext cx="70184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bg1"/>
                </a:solidFill>
                <a:latin typeface="Proxima Nova Rg" panose="02000506030000020004" pitchFamily="50" charset="0"/>
              </a:rPr>
              <a:t>By First Name Here</a:t>
            </a:r>
          </a:p>
        </p:txBody>
      </p:sp>
      <p:sp>
        <p:nvSpPr>
          <p:cNvPr id="9" name="Freeform 9"/>
          <p:cNvSpPr/>
          <p:nvPr/>
        </p:nvSpPr>
        <p:spPr>
          <a:xfrm>
            <a:off x="10744200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E6C769B0-6466-4922-943A-DF50ED42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96619" y="1943100"/>
            <a:ext cx="3382762" cy="33827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1C7A9A-3A75-1951-26A9-72703EF96D9E}"/>
              </a:ext>
            </a:extLst>
          </p:cNvPr>
          <p:cNvSpPr/>
          <p:nvPr/>
        </p:nvSpPr>
        <p:spPr>
          <a:xfrm>
            <a:off x="14371721" y="3708734"/>
            <a:ext cx="1188118" cy="11580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CADAD4D8-07B5-5715-F360-388488268552}"/>
              </a:ext>
            </a:extLst>
          </p:cNvPr>
          <p:cNvSpPr txBox="1"/>
          <p:nvPr/>
        </p:nvSpPr>
        <p:spPr>
          <a:xfrm>
            <a:off x="14472486" y="3824537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47083" y="1651803"/>
            <a:ext cx="12993833" cy="1948479"/>
            <a:chOff x="0" y="9525"/>
            <a:chExt cx="17325111" cy="2597973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7325111" cy="1470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Timeline Slide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40931"/>
              <a:ext cx="17325111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SUBHEADING HERE IN CAPS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3615" y="5044273"/>
            <a:ext cx="2695925" cy="1952476"/>
            <a:chOff x="0" y="-38100"/>
            <a:chExt cx="3594567" cy="2603302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3594567" cy="988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400" b="1" dirty="0" err="1">
                  <a:solidFill>
                    <a:srgbClr val="0E2243"/>
                  </a:solidFill>
                  <a:latin typeface="Proxima Nova Rg" panose="02000506030000020004" pitchFamily="50" charset="0"/>
                </a:rPr>
                <a:t>Defwatch</a:t>
              </a: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 Video Game Narration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05256"/>
              <a:ext cx="3594567" cy="1359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To create a stunning presentation, it's best to simplify your thoughts.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69826" y="5044273"/>
            <a:ext cx="2695925" cy="1952476"/>
            <a:chOff x="0" y="-38100"/>
            <a:chExt cx="3594567" cy="2603302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3594567" cy="988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Duchess Without Hope Audiobook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5256"/>
              <a:ext cx="3594567" cy="1359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To create a stunning presentation, it's best to simplify your thoughts.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96037" y="5075406"/>
            <a:ext cx="2695925" cy="2310508"/>
            <a:chOff x="0" y="-38100"/>
            <a:chExt cx="3594567" cy="308067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3594567" cy="1484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Basic Time Management</a:t>
              </a:r>
            </a:p>
            <a:p>
              <a:pPr algn="ctr">
                <a:lnSpc>
                  <a:spcPts val="294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Online Course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682632"/>
              <a:ext cx="3594567" cy="1359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To create a stunning presentation, it's best to simplify your thoughts.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122248" y="5044273"/>
            <a:ext cx="2695925" cy="1952476"/>
            <a:chOff x="0" y="-38100"/>
            <a:chExt cx="3594567" cy="260330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3594567" cy="988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Exotic Circus Documentary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205256"/>
              <a:ext cx="3594567" cy="1359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To create a stunning presentation, it's best to simplify your thoughts.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448460" y="5044273"/>
            <a:ext cx="2695925" cy="1952476"/>
            <a:chOff x="0" y="-38100"/>
            <a:chExt cx="3594567" cy="260330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38100"/>
              <a:ext cx="3594567" cy="988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Stray Adventures</a:t>
              </a:r>
            </a:p>
            <a:p>
              <a:pPr algn="ctr">
                <a:lnSpc>
                  <a:spcPts val="294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TV Show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205256"/>
              <a:ext cx="3594567" cy="1359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To create a stunning presentation, it's best to simplify your thoughts.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396789" y="4229100"/>
            <a:ext cx="13493998" cy="189577"/>
            <a:chOff x="0" y="0"/>
            <a:chExt cx="17991998" cy="252769"/>
          </a:xfrm>
          <a:solidFill>
            <a:srgbClr val="0E2243"/>
          </a:solidFill>
        </p:grpSpPr>
        <p:sp>
          <p:nvSpPr>
            <p:cNvPr id="21" name="AutoShape 21"/>
            <p:cNvSpPr/>
            <p:nvPr/>
          </p:nvSpPr>
          <p:spPr>
            <a:xfrm rot="16200000">
              <a:off x="8976815" y="-8743513"/>
              <a:ext cx="38933" cy="17739793"/>
            </a:xfrm>
            <a:prstGeom prst="rect">
              <a:avLst/>
            </a:prstGeom>
            <a:grpFill/>
          </p:spPr>
        </p:sp>
        <p:grpSp>
          <p:nvGrpSpPr>
            <p:cNvPr id="22" name="Group 22"/>
            <p:cNvGrpSpPr/>
            <p:nvPr/>
          </p:nvGrpSpPr>
          <p:grpSpPr>
            <a:xfrm>
              <a:off x="0" y="0"/>
              <a:ext cx="252769" cy="252769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4434948" y="0"/>
              <a:ext cx="252769" cy="252769"/>
              <a:chOff x="0" y="0"/>
              <a:chExt cx="6350000" cy="6350000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8869896" y="0"/>
              <a:ext cx="252769" cy="252769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29" name="Freeform 29"/>
            <p:cNvSpPr/>
            <p:nvPr/>
          </p:nvSpPr>
          <p:spPr>
            <a:xfrm>
              <a:off x="17740357" y="0"/>
              <a:ext cx="251641" cy="252769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  <p:grpSp>
          <p:nvGrpSpPr>
            <p:cNvPr id="30" name="Group 30"/>
            <p:cNvGrpSpPr/>
            <p:nvPr/>
          </p:nvGrpSpPr>
          <p:grpSpPr>
            <a:xfrm>
              <a:off x="13304845" y="0"/>
              <a:ext cx="252769" cy="252769"/>
              <a:chOff x="0" y="0"/>
              <a:chExt cx="6350000" cy="6350000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217043" y="-2825214"/>
            <a:ext cx="3853914" cy="3853914"/>
          </a:xfrm>
          <a:prstGeom prst="rect">
            <a:avLst/>
          </a:prstGeom>
        </p:spPr>
      </p:pic>
      <p:sp>
        <p:nvSpPr>
          <p:cNvPr id="33" name="TextBox 3">
            <a:extLst>
              <a:ext uri="{FF2B5EF4-FFF2-40B4-BE49-F238E27FC236}">
                <a16:creationId xmlns:a16="http://schemas.microsoft.com/office/drawing/2014/main" id="{D13DA538-004B-40EE-A382-5E470C486BE9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Course Title Here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A79B8B7-6D95-44E6-94E7-D49FABFBF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35" name="Freeform 9">
            <a:extLst>
              <a:ext uri="{FF2B5EF4-FFF2-40B4-BE49-F238E27FC236}">
                <a16:creationId xmlns:a16="http://schemas.microsoft.com/office/drawing/2014/main" id="{81F84957-16AE-4EF4-BD6A-97FD5E018E6C}"/>
              </a:ext>
            </a:extLst>
          </p:cNvPr>
          <p:cNvSpPr/>
          <p:nvPr/>
        </p:nvSpPr>
        <p:spPr>
          <a:xfrm>
            <a:off x="17924886" y="3451588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E1644AC7-7A0D-4491-9332-3CDE0C02128D}"/>
              </a:ext>
            </a:extLst>
          </p:cNvPr>
          <p:cNvSpPr/>
          <p:nvPr/>
        </p:nvSpPr>
        <p:spPr>
          <a:xfrm>
            <a:off x="1447800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820340-0828-605B-D1AC-0AE5CE378BC5}"/>
              </a:ext>
            </a:extLst>
          </p:cNvPr>
          <p:cNvSpPr/>
          <p:nvPr/>
        </p:nvSpPr>
        <p:spPr>
          <a:xfrm>
            <a:off x="14085971" y="1949116"/>
            <a:ext cx="1263315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D3B59599-9D6A-C658-1049-CADDB2A93CB5}"/>
              </a:ext>
            </a:extLst>
          </p:cNvPr>
          <p:cNvSpPr txBox="1"/>
          <p:nvPr/>
        </p:nvSpPr>
        <p:spPr>
          <a:xfrm>
            <a:off x="14186736" y="2094997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40634"/>
            <a:ext cx="5202995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chemeClr val="bg1"/>
                </a:solidFill>
                <a:latin typeface="Proxima Nova Bl" panose="02000506030000020004" pitchFamily="50" charset="0"/>
              </a:rPr>
              <a:t>Heading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chemeClr val="bg1"/>
                </a:solidFill>
                <a:latin typeface="Proxima Nova Bl" panose="02000506030000020004" pitchFamily="50" charset="0"/>
              </a:rPr>
              <a:t>Title 5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693999" y="1653372"/>
            <a:ext cx="7614096" cy="7021770"/>
            <a:chOff x="0" y="-47625"/>
            <a:chExt cx="10152129" cy="9362359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0152129" cy="576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Voice Acting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3328"/>
              <a:ext cx="10152129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278981"/>
              <a:ext cx="10152129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03682"/>
              <a:ext cx="10152129" cy="576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Audio Editing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704634"/>
              <a:ext cx="10152129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46A5DE58-7098-4634-AEE1-0690C62B5646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FC9DE15-0A84-4D4C-8210-3A0A7273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FD0BE8-DF21-475C-A8E7-0A307B165EAF}"/>
              </a:ext>
            </a:extLst>
          </p:cNvPr>
          <p:cNvSpPr/>
          <p:nvPr/>
        </p:nvSpPr>
        <p:spPr>
          <a:xfrm>
            <a:off x="2139261" y="8071354"/>
            <a:ext cx="4483562" cy="4483562"/>
          </a:xfrm>
          <a:custGeom>
            <a:avLst/>
            <a:gdLst>
              <a:gd name="connsiteX0" fmla="*/ 2790662 w 5581323"/>
              <a:gd name="connsiteY0" fmla="*/ 5581323 h 5581323"/>
              <a:gd name="connsiteX1" fmla="*/ 0 w 5581323"/>
              <a:gd name="connsiteY1" fmla="*/ 2790662 h 5581323"/>
              <a:gd name="connsiteX2" fmla="*/ 2790662 w 5581323"/>
              <a:gd name="connsiteY2" fmla="*/ 0 h 5581323"/>
              <a:gd name="connsiteX3" fmla="*/ 5581323 w 5581323"/>
              <a:gd name="connsiteY3" fmla="*/ 2790662 h 5581323"/>
              <a:gd name="connsiteX4" fmla="*/ 2790662 w 5581323"/>
              <a:gd name="connsiteY4" fmla="*/ 5581323 h 5581323"/>
              <a:gd name="connsiteX5" fmla="*/ 2790662 w 5581323"/>
              <a:gd name="connsiteY5" fmla="*/ 41241 h 5581323"/>
              <a:gd name="connsiteX6" fmla="*/ 41241 w 5581323"/>
              <a:gd name="connsiteY6" fmla="*/ 2790662 h 5581323"/>
              <a:gd name="connsiteX7" fmla="*/ 2790662 w 5581323"/>
              <a:gd name="connsiteY7" fmla="*/ 5540082 h 5581323"/>
              <a:gd name="connsiteX8" fmla="*/ 5540082 w 5581323"/>
              <a:gd name="connsiteY8" fmla="*/ 2790662 h 5581323"/>
              <a:gd name="connsiteX9" fmla="*/ 2790662 w 5581323"/>
              <a:gd name="connsiteY9" fmla="*/ 41241 h 55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323" h="5581323">
                <a:moveTo>
                  <a:pt x="2790662" y="5581323"/>
                </a:moveTo>
                <a:cubicBezTo>
                  <a:pt x="1252361" y="5581323"/>
                  <a:pt x="0" y="4328962"/>
                  <a:pt x="0" y="2790662"/>
                </a:cubicBezTo>
                <a:cubicBezTo>
                  <a:pt x="0" y="1252361"/>
                  <a:pt x="1252361" y="0"/>
                  <a:pt x="2790662" y="0"/>
                </a:cubicBezTo>
                <a:cubicBezTo>
                  <a:pt x="4328962" y="0"/>
                  <a:pt x="5581323" y="1252361"/>
                  <a:pt x="5581323" y="2790662"/>
                </a:cubicBezTo>
                <a:cubicBezTo>
                  <a:pt x="5581323" y="4328962"/>
                  <a:pt x="4328962" y="5581323"/>
                  <a:pt x="2790662" y="5581323"/>
                </a:cubicBezTo>
                <a:close/>
                <a:moveTo>
                  <a:pt x="2790662" y="41241"/>
                </a:moveTo>
                <a:cubicBezTo>
                  <a:pt x="1274356" y="41241"/>
                  <a:pt x="41241" y="1274356"/>
                  <a:pt x="41241" y="2790662"/>
                </a:cubicBezTo>
                <a:cubicBezTo>
                  <a:pt x="41241" y="4306967"/>
                  <a:pt x="1274356" y="5540082"/>
                  <a:pt x="2790662" y="5540082"/>
                </a:cubicBezTo>
                <a:cubicBezTo>
                  <a:pt x="4306967" y="5540082"/>
                  <a:pt x="5540082" y="4306967"/>
                  <a:pt x="5540082" y="2790662"/>
                </a:cubicBezTo>
                <a:cubicBezTo>
                  <a:pt x="5540082" y="1274356"/>
                  <a:pt x="4306967" y="41241"/>
                  <a:pt x="2790662" y="41241"/>
                </a:cubicBezTo>
                <a:close/>
              </a:path>
            </a:pathLst>
          </a:custGeom>
          <a:solidFill>
            <a:schemeClr val="bg1"/>
          </a:solidFill>
          <a:ln w="137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33A892A8-FE2C-4B56-ABFD-A790D16434E2}"/>
              </a:ext>
            </a:extLst>
          </p:cNvPr>
          <p:cNvGrpSpPr>
            <a:grpSpLocks noChangeAspect="1"/>
          </p:cNvGrpSpPr>
          <p:nvPr/>
        </p:nvGrpSpPr>
        <p:grpSpPr>
          <a:xfrm>
            <a:off x="6595391" y="-876300"/>
            <a:ext cx="1403451" cy="1403451"/>
            <a:chOff x="-2540" y="-2540"/>
            <a:chExt cx="6355080" cy="6355080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284317AE-B983-42D6-BFD9-2E5C36A33051}"/>
                </a:ext>
              </a:extLst>
            </p:cNvPr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7" name="Freeform 9">
            <a:extLst>
              <a:ext uri="{FF2B5EF4-FFF2-40B4-BE49-F238E27FC236}">
                <a16:creationId xmlns:a16="http://schemas.microsoft.com/office/drawing/2014/main" id="{92B6F84C-B93F-4EA5-9EDF-A1516470F7E2}"/>
              </a:ext>
            </a:extLst>
          </p:cNvPr>
          <p:cNvSpPr/>
          <p:nvPr/>
        </p:nvSpPr>
        <p:spPr>
          <a:xfrm>
            <a:off x="17924886" y="4655038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A47E37-3873-AAFF-C0F2-5F1CCE080909}"/>
              </a:ext>
            </a:extLst>
          </p:cNvPr>
          <p:cNvSpPr/>
          <p:nvPr/>
        </p:nvSpPr>
        <p:spPr>
          <a:xfrm>
            <a:off x="14943221" y="2986839"/>
            <a:ext cx="1308433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CAA97FB-6A0C-672A-3D8B-4F945A9D0AA4}"/>
              </a:ext>
            </a:extLst>
          </p:cNvPr>
          <p:cNvSpPr txBox="1"/>
          <p:nvPr/>
        </p:nvSpPr>
        <p:spPr>
          <a:xfrm>
            <a:off x="15059025" y="3132721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4359276"/>
            <a:ext cx="7120953" cy="4920669"/>
            <a:chOff x="0" y="-47625"/>
            <a:chExt cx="9494604" cy="6560891"/>
          </a:xfrm>
        </p:grpSpPr>
        <p:sp>
          <p:nvSpPr>
            <p:cNvPr id="6" name="TextBox 6"/>
            <p:cNvSpPr txBox="1"/>
            <p:nvPr/>
          </p:nvSpPr>
          <p:spPr>
            <a:xfrm>
              <a:off x="0" y="2359495"/>
              <a:ext cx="9494604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Video Verse App Tutorial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207865"/>
              <a:ext cx="9494604" cy="898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766616"/>
              <a:ext cx="9494604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 err="1">
                  <a:solidFill>
                    <a:srgbClr val="0E2243"/>
                  </a:solidFill>
                  <a:latin typeface="Proxima Nova Rg" panose="02000506030000020004" pitchFamily="50" charset="0"/>
                </a:rPr>
                <a:t>Vandemar</a:t>
              </a: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 Construction Product Video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614985"/>
              <a:ext cx="9494604" cy="898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9494604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Dry Demo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00746"/>
              <a:ext cx="9494604" cy="898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</a:t>
              </a:r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77E3212F-ED79-4D96-B1A8-A4312E3D5BA2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Course Title 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08B1BD6-CC12-45C8-B36C-AA941C6E3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4353BA4B-CCD6-4B0F-9773-EC091F9BA22A}"/>
              </a:ext>
            </a:extLst>
          </p:cNvPr>
          <p:cNvSpPr txBox="1"/>
          <p:nvPr/>
        </p:nvSpPr>
        <p:spPr>
          <a:xfrm>
            <a:off x="1028700" y="1931928"/>
            <a:ext cx="876819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Heading </a:t>
            </a: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6A04F237-C427-4614-9BEE-13A9888FFC53}"/>
              </a:ext>
            </a:extLst>
          </p:cNvPr>
          <p:cNvSpPr/>
          <p:nvPr/>
        </p:nvSpPr>
        <p:spPr>
          <a:xfrm>
            <a:off x="13639800" y="-49310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145A6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5D24650-2C0E-458C-8AD8-F821DA23B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607" y="6581974"/>
            <a:ext cx="6843722" cy="3705026"/>
          </a:xfrm>
          <a:prstGeom prst="rect">
            <a:avLst/>
          </a:prstGeom>
        </p:spPr>
      </p:pic>
      <p:pic>
        <p:nvPicPr>
          <p:cNvPr id="24" name="Picture 4" descr="Woman Using Black Virtual Reality Goggles">
            <a:extLst>
              <a:ext uri="{FF2B5EF4-FFF2-40B4-BE49-F238E27FC236}">
                <a16:creationId xmlns:a16="http://schemas.microsoft.com/office/drawing/2014/main" id="{DC71B1EC-79AA-4207-9900-D294D7586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5" r="22394"/>
          <a:stretch/>
        </p:blipFill>
        <p:spPr bwMode="auto">
          <a:xfrm>
            <a:off x="9533943" y="1931928"/>
            <a:ext cx="54102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30EA7A3-8E01-0808-6800-89087E7AAEBE}"/>
              </a:ext>
            </a:extLst>
          </p:cNvPr>
          <p:cNvSpPr/>
          <p:nvPr/>
        </p:nvSpPr>
        <p:spPr>
          <a:xfrm>
            <a:off x="15168813" y="2625892"/>
            <a:ext cx="1263315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69CA6-6A17-D65C-A569-62A40F65FB36}"/>
              </a:ext>
            </a:extLst>
          </p:cNvPr>
          <p:cNvSpPr txBox="1"/>
          <p:nvPr/>
        </p:nvSpPr>
        <p:spPr>
          <a:xfrm>
            <a:off x="15299657" y="2771774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33753"/>
            <a:ext cx="8663715" cy="119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7200" u="none" dirty="0">
                <a:solidFill>
                  <a:schemeClr val="bg1"/>
                </a:solidFill>
                <a:latin typeface="Proxima Nova Bl" panose="02000506030000020004" pitchFamily="50" charset="0"/>
              </a:rPr>
              <a:t>Heading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675639" y="2400778"/>
            <a:ext cx="5968881" cy="1654809"/>
            <a:chOff x="0" y="-19049"/>
            <a:chExt cx="7958508" cy="2206412"/>
          </a:xfrm>
        </p:grpSpPr>
        <p:sp>
          <p:nvSpPr>
            <p:cNvPr id="4" name="TextBox 4"/>
            <p:cNvSpPr txBox="1"/>
            <p:nvPr/>
          </p:nvSpPr>
          <p:spPr>
            <a:xfrm>
              <a:off x="0" y="822748"/>
              <a:ext cx="7958508" cy="1364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Apply page animations and transitions to your Canva presentation to emphasize ideas and make them even more memorable. 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49"/>
              <a:ext cx="7958508" cy="576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We recorded 8% growth.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75639" y="4486070"/>
            <a:ext cx="5968881" cy="1807209"/>
            <a:chOff x="0" y="-19049"/>
            <a:chExt cx="7958508" cy="2409612"/>
          </a:xfrm>
        </p:grpSpPr>
        <p:sp>
          <p:nvSpPr>
            <p:cNvPr id="7" name="TextBox 7"/>
            <p:cNvSpPr txBox="1"/>
            <p:nvPr/>
          </p:nvSpPr>
          <p:spPr>
            <a:xfrm>
              <a:off x="0" y="1025948"/>
              <a:ext cx="7958508" cy="1364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Find the magic and fun in presenting with Canva Presentations by pressing C for confetti, D for a drumroll, and O for bubbles.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49"/>
              <a:ext cx="7958508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Our people count grew by 5%.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59815" y="6822058"/>
            <a:ext cx="5984705" cy="2142257"/>
            <a:chOff x="-21099" y="-64284"/>
            <a:chExt cx="7979607" cy="2856343"/>
          </a:xfrm>
        </p:grpSpPr>
        <p:sp>
          <p:nvSpPr>
            <p:cNvPr id="10" name="TextBox 10"/>
            <p:cNvSpPr txBox="1"/>
            <p:nvPr/>
          </p:nvSpPr>
          <p:spPr>
            <a:xfrm>
              <a:off x="-21099" y="-64284"/>
              <a:ext cx="7958508" cy="1147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4% of our growth in 2025 came from the merger.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427444"/>
              <a:ext cx="7958508" cy="1364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Collaborate in real-time with your teammates. Share tasks and work simultaneously to create a powerful presentation.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95158" y="5023643"/>
            <a:ext cx="4358885" cy="4358868"/>
            <a:chOff x="0" y="0"/>
            <a:chExt cx="6350000" cy="6350000"/>
          </a:xfrm>
          <a:solidFill>
            <a:srgbClr val="AEDDD3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815778" y="5023643"/>
            <a:ext cx="4358885" cy="4358868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8352" b="-41648"/>
              </a:stretch>
            </a:blipFill>
          </p:spPr>
        </p:sp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A7A8E7F7-9EAD-4AB8-ADF4-4ED18741F135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0E38441-6A3B-45D4-958A-2DADBA8E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98205B-B7B1-41D0-98B6-D26A68C2AEC1}"/>
              </a:ext>
            </a:extLst>
          </p:cNvPr>
          <p:cNvSpPr/>
          <p:nvPr/>
        </p:nvSpPr>
        <p:spPr>
          <a:xfrm>
            <a:off x="6477000" y="-3025857"/>
            <a:ext cx="4483562" cy="4483562"/>
          </a:xfrm>
          <a:custGeom>
            <a:avLst/>
            <a:gdLst>
              <a:gd name="connsiteX0" fmla="*/ 2790662 w 5581323"/>
              <a:gd name="connsiteY0" fmla="*/ 5581323 h 5581323"/>
              <a:gd name="connsiteX1" fmla="*/ 0 w 5581323"/>
              <a:gd name="connsiteY1" fmla="*/ 2790662 h 5581323"/>
              <a:gd name="connsiteX2" fmla="*/ 2790662 w 5581323"/>
              <a:gd name="connsiteY2" fmla="*/ 0 h 5581323"/>
              <a:gd name="connsiteX3" fmla="*/ 5581323 w 5581323"/>
              <a:gd name="connsiteY3" fmla="*/ 2790662 h 5581323"/>
              <a:gd name="connsiteX4" fmla="*/ 2790662 w 5581323"/>
              <a:gd name="connsiteY4" fmla="*/ 5581323 h 5581323"/>
              <a:gd name="connsiteX5" fmla="*/ 2790662 w 5581323"/>
              <a:gd name="connsiteY5" fmla="*/ 41241 h 5581323"/>
              <a:gd name="connsiteX6" fmla="*/ 41241 w 5581323"/>
              <a:gd name="connsiteY6" fmla="*/ 2790662 h 5581323"/>
              <a:gd name="connsiteX7" fmla="*/ 2790662 w 5581323"/>
              <a:gd name="connsiteY7" fmla="*/ 5540082 h 5581323"/>
              <a:gd name="connsiteX8" fmla="*/ 5540082 w 5581323"/>
              <a:gd name="connsiteY8" fmla="*/ 2790662 h 5581323"/>
              <a:gd name="connsiteX9" fmla="*/ 2790662 w 5581323"/>
              <a:gd name="connsiteY9" fmla="*/ 41241 h 55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323" h="5581323">
                <a:moveTo>
                  <a:pt x="2790662" y="5581323"/>
                </a:moveTo>
                <a:cubicBezTo>
                  <a:pt x="1252361" y="5581323"/>
                  <a:pt x="0" y="4328962"/>
                  <a:pt x="0" y="2790662"/>
                </a:cubicBezTo>
                <a:cubicBezTo>
                  <a:pt x="0" y="1252361"/>
                  <a:pt x="1252361" y="0"/>
                  <a:pt x="2790662" y="0"/>
                </a:cubicBezTo>
                <a:cubicBezTo>
                  <a:pt x="4328962" y="0"/>
                  <a:pt x="5581323" y="1252361"/>
                  <a:pt x="5581323" y="2790662"/>
                </a:cubicBezTo>
                <a:cubicBezTo>
                  <a:pt x="5581323" y="4328962"/>
                  <a:pt x="4328962" y="5581323"/>
                  <a:pt x="2790662" y="5581323"/>
                </a:cubicBezTo>
                <a:close/>
                <a:moveTo>
                  <a:pt x="2790662" y="41241"/>
                </a:moveTo>
                <a:cubicBezTo>
                  <a:pt x="1274356" y="41241"/>
                  <a:pt x="41241" y="1274356"/>
                  <a:pt x="41241" y="2790662"/>
                </a:cubicBezTo>
                <a:cubicBezTo>
                  <a:pt x="41241" y="4306967"/>
                  <a:pt x="1274356" y="5540082"/>
                  <a:pt x="2790662" y="5540082"/>
                </a:cubicBezTo>
                <a:cubicBezTo>
                  <a:pt x="4306967" y="5540082"/>
                  <a:pt x="5540082" y="4306967"/>
                  <a:pt x="5540082" y="2790662"/>
                </a:cubicBezTo>
                <a:cubicBezTo>
                  <a:pt x="5540082" y="1274356"/>
                  <a:pt x="4306967" y="41241"/>
                  <a:pt x="2790662" y="41241"/>
                </a:cubicBezTo>
                <a:close/>
              </a:path>
            </a:pathLst>
          </a:custGeom>
          <a:solidFill>
            <a:schemeClr val="bg1"/>
          </a:solidFill>
          <a:ln w="137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B19055D2-438F-4544-B9B2-8CD40C370963}"/>
              </a:ext>
            </a:extLst>
          </p:cNvPr>
          <p:cNvGrpSpPr>
            <a:grpSpLocks noChangeAspect="1"/>
          </p:cNvGrpSpPr>
          <p:nvPr/>
        </p:nvGrpSpPr>
        <p:grpSpPr>
          <a:xfrm>
            <a:off x="-635272" y="4469226"/>
            <a:ext cx="1108834" cy="1108834"/>
            <a:chOff x="-2540" y="-2540"/>
            <a:chExt cx="6355080" cy="6355080"/>
          </a:xfrm>
          <a:solidFill>
            <a:schemeClr val="bg1"/>
          </a:solidFill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5FE44D3-A603-45DE-B34B-6A43E52597C3}"/>
                </a:ext>
              </a:extLst>
            </p:cNvPr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7594540-30DA-E3C8-D26A-6ED492696E8A}"/>
              </a:ext>
            </a:extLst>
          </p:cNvPr>
          <p:cNvSpPr/>
          <p:nvPr/>
        </p:nvSpPr>
        <p:spPr>
          <a:xfrm>
            <a:off x="14371721" y="3708734"/>
            <a:ext cx="1233236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C55AF5E6-7AEA-0BB8-994B-DA9EB555188B}"/>
              </a:ext>
            </a:extLst>
          </p:cNvPr>
          <p:cNvSpPr txBox="1"/>
          <p:nvPr/>
        </p:nvSpPr>
        <p:spPr>
          <a:xfrm>
            <a:off x="14442407" y="3854616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27675" y="1028700"/>
            <a:ext cx="10820525" cy="3045213"/>
            <a:chOff x="0" y="0"/>
            <a:chExt cx="14427367" cy="406028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4427367" cy="2940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Heading </a:t>
              </a:r>
              <a:br>
                <a:rPr lang="en-US" sz="7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</a:br>
              <a:r>
                <a:rPr lang="en-US" sz="7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Line 2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493806"/>
              <a:ext cx="14427367" cy="56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9"/>
                </a:lnSpc>
              </a:pPr>
              <a:r>
                <a:rPr lang="en-US" sz="2599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SUBHEADING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27675" y="5455844"/>
            <a:ext cx="2970052" cy="3066457"/>
            <a:chOff x="0" y="-47625"/>
            <a:chExt cx="3960069" cy="4088610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3960069" cy="1137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Accented</a:t>
              </a:r>
            </a:p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voice-overs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351615"/>
              <a:ext cx="3960069" cy="2689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  tools that can be used as lectures, speeches, reports, and more. It is mostly presented before an audience.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73253" y="5455844"/>
            <a:ext cx="2970052" cy="3066457"/>
            <a:chOff x="0" y="-47625"/>
            <a:chExt cx="3960069" cy="4088610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3960069" cy="1137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Foreign language voice-overs 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51615"/>
              <a:ext cx="3960069" cy="2689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  tools that can be used as lectures, speeches, reports, and more. It is mostly presented before an audience.</a:t>
              </a:r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4A2D8FC7-EA6D-4EC4-A758-0408EECE79E9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Course Title Here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AD86D15-ECE2-462F-A022-F9FF5529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19" name="Group 14">
            <a:extLst>
              <a:ext uri="{FF2B5EF4-FFF2-40B4-BE49-F238E27FC236}">
                <a16:creationId xmlns:a16="http://schemas.microsoft.com/office/drawing/2014/main" id="{775A3BC6-4A47-4247-946B-7089B2111198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5143500"/>
            <a:ext cx="3810000" cy="3809985"/>
            <a:chOff x="0" y="0"/>
            <a:chExt cx="6350000" cy="6349975"/>
          </a:xfrm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366E238-566B-4CF0-B2A7-FF527746E64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8352" b="-41648"/>
              </a:stretch>
            </a:blipFill>
          </p:spPr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222F3-F765-4159-93D6-7D9813F5EBF0}"/>
              </a:ext>
            </a:extLst>
          </p:cNvPr>
          <p:cNvSpPr/>
          <p:nvPr/>
        </p:nvSpPr>
        <p:spPr>
          <a:xfrm>
            <a:off x="16188884" y="2026844"/>
            <a:ext cx="3429000" cy="3429000"/>
          </a:xfrm>
          <a:custGeom>
            <a:avLst/>
            <a:gdLst>
              <a:gd name="connsiteX0" fmla="*/ 2790662 w 5581323"/>
              <a:gd name="connsiteY0" fmla="*/ 5581323 h 5581323"/>
              <a:gd name="connsiteX1" fmla="*/ 0 w 5581323"/>
              <a:gd name="connsiteY1" fmla="*/ 2790662 h 5581323"/>
              <a:gd name="connsiteX2" fmla="*/ 2790662 w 5581323"/>
              <a:gd name="connsiteY2" fmla="*/ 0 h 5581323"/>
              <a:gd name="connsiteX3" fmla="*/ 5581323 w 5581323"/>
              <a:gd name="connsiteY3" fmla="*/ 2790662 h 5581323"/>
              <a:gd name="connsiteX4" fmla="*/ 2790662 w 5581323"/>
              <a:gd name="connsiteY4" fmla="*/ 5581323 h 5581323"/>
              <a:gd name="connsiteX5" fmla="*/ 2790662 w 5581323"/>
              <a:gd name="connsiteY5" fmla="*/ 41241 h 5581323"/>
              <a:gd name="connsiteX6" fmla="*/ 41241 w 5581323"/>
              <a:gd name="connsiteY6" fmla="*/ 2790662 h 5581323"/>
              <a:gd name="connsiteX7" fmla="*/ 2790662 w 5581323"/>
              <a:gd name="connsiteY7" fmla="*/ 5540082 h 5581323"/>
              <a:gd name="connsiteX8" fmla="*/ 5540082 w 5581323"/>
              <a:gd name="connsiteY8" fmla="*/ 2790662 h 5581323"/>
              <a:gd name="connsiteX9" fmla="*/ 2790662 w 5581323"/>
              <a:gd name="connsiteY9" fmla="*/ 41241 h 55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323" h="5581323">
                <a:moveTo>
                  <a:pt x="2790662" y="5581323"/>
                </a:moveTo>
                <a:cubicBezTo>
                  <a:pt x="1252361" y="5581323"/>
                  <a:pt x="0" y="4328962"/>
                  <a:pt x="0" y="2790662"/>
                </a:cubicBezTo>
                <a:cubicBezTo>
                  <a:pt x="0" y="1252361"/>
                  <a:pt x="1252361" y="0"/>
                  <a:pt x="2790662" y="0"/>
                </a:cubicBezTo>
                <a:cubicBezTo>
                  <a:pt x="4328962" y="0"/>
                  <a:pt x="5581323" y="1252361"/>
                  <a:pt x="5581323" y="2790662"/>
                </a:cubicBezTo>
                <a:cubicBezTo>
                  <a:pt x="5581323" y="4328962"/>
                  <a:pt x="4328962" y="5581323"/>
                  <a:pt x="2790662" y="5581323"/>
                </a:cubicBezTo>
                <a:close/>
                <a:moveTo>
                  <a:pt x="2790662" y="41241"/>
                </a:moveTo>
                <a:cubicBezTo>
                  <a:pt x="1274356" y="41241"/>
                  <a:pt x="41241" y="1274356"/>
                  <a:pt x="41241" y="2790662"/>
                </a:cubicBezTo>
                <a:cubicBezTo>
                  <a:pt x="41241" y="4306967"/>
                  <a:pt x="1274356" y="5540082"/>
                  <a:pt x="2790662" y="5540082"/>
                </a:cubicBezTo>
                <a:cubicBezTo>
                  <a:pt x="4306967" y="5540082"/>
                  <a:pt x="5540082" y="4306967"/>
                  <a:pt x="5540082" y="2790662"/>
                </a:cubicBezTo>
                <a:cubicBezTo>
                  <a:pt x="5540082" y="1274356"/>
                  <a:pt x="4306967" y="41241"/>
                  <a:pt x="2790662" y="41241"/>
                </a:cubicBezTo>
                <a:close/>
              </a:path>
            </a:pathLst>
          </a:custGeom>
          <a:solidFill>
            <a:srgbClr val="0E2243"/>
          </a:solidFill>
          <a:ln w="137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929177E2-BE8C-44A2-A991-A0458D2D4656}"/>
              </a:ext>
            </a:extLst>
          </p:cNvPr>
          <p:cNvGrpSpPr>
            <a:grpSpLocks noChangeAspect="1"/>
          </p:cNvGrpSpPr>
          <p:nvPr/>
        </p:nvGrpSpPr>
        <p:grpSpPr>
          <a:xfrm>
            <a:off x="474283" y="9732583"/>
            <a:ext cx="1108834" cy="1108834"/>
            <a:chOff x="-2540" y="-2540"/>
            <a:chExt cx="6355080" cy="6355080"/>
          </a:xfrm>
          <a:solidFill>
            <a:srgbClr val="6C63FE"/>
          </a:solidFill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D4C5CCD-5647-4489-BBB5-F3AB1584E34D}"/>
                </a:ext>
              </a:extLst>
            </p:cNvPr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47C521B9-581D-401B-A79B-0C503C3F8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7753" y="3214939"/>
            <a:ext cx="5219700" cy="11906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6C8CD60-AFC2-2342-B6B4-4DEF5E1FF54C}"/>
              </a:ext>
            </a:extLst>
          </p:cNvPr>
          <p:cNvSpPr/>
          <p:nvPr/>
        </p:nvSpPr>
        <p:spPr>
          <a:xfrm>
            <a:off x="14371721" y="3738812"/>
            <a:ext cx="1293394" cy="11881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EB302AE6-CCD7-9C95-3FF8-B61E179F4FE2}"/>
              </a:ext>
            </a:extLst>
          </p:cNvPr>
          <p:cNvSpPr txBox="1"/>
          <p:nvPr/>
        </p:nvSpPr>
        <p:spPr>
          <a:xfrm>
            <a:off x="14502565" y="3929814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66900"/>
            <a:ext cx="550706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chemeClr val="bg1"/>
                </a:solidFill>
                <a:latin typeface="Proxima Nova Bl" panose="02000506030000020004" pitchFamily="50" charset="0"/>
              </a:rPr>
              <a:t>Heading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264092" y="4219183"/>
            <a:ext cx="2132568" cy="2132568"/>
            <a:chOff x="0" y="0"/>
            <a:chExt cx="6350000" cy="6350000"/>
          </a:xfrm>
          <a:solidFill>
            <a:srgbClr val="AEDDD3"/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5"/>
          <p:cNvGrpSpPr/>
          <p:nvPr/>
        </p:nvGrpSpPr>
        <p:grpSpPr>
          <a:xfrm>
            <a:off x="12067832" y="4229100"/>
            <a:ext cx="4800600" cy="2138011"/>
            <a:chOff x="0" y="-19051"/>
            <a:chExt cx="6931057" cy="2850681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1"/>
              <a:ext cx="6931057" cy="1147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We're making remote work permanent.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7015"/>
              <a:ext cx="6931057" cy="1364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Wow any audience with your Canva presentation. Design, plan, and present all in one place.</a:t>
              </a:r>
            </a:p>
          </p:txBody>
        </p: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42E3FDBC-209C-4D58-91B1-7E38CD2AE9A7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7B6F191-CF44-4F53-A0F0-6305F79E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23" name="Group 3">
            <a:extLst>
              <a:ext uri="{FF2B5EF4-FFF2-40B4-BE49-F238E27FC236}">
                <a16:creationId xmlns:a16="http://schemas.microsoft.com/office/drawing/2014/main" id="{B7B3D83A-F325-45A5-A10A-0D94429227EC}"/>
              </a:ext>
            </a:extLst>
          </p:cNvPr>
          <p:cNvGrpSpPr/>
          <p:nvPr/>
        </p:nvGrpSpPr>
        <p:grpSpPr>
          <a:xfrm>
            <a:off x="1028700" y="4219183"/>
            <a:ext cx="2132568" cy="2132568"/>
            <a:chOff x="0" y="0"/>
            <a:chExt cx="6350000" cy="6350000"/>
          </a:xfrm>
          <a:solidFill>
            <a:srgbClr val="AEDDD3"/>
          </a:solidFill>
        </p:grpSpPr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CAB73B49-B079-4BFC-92B6-EDB338968518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5" name="Group 5">
            <a:extLst>
              <a:ext uri="{FF2B5EF4-FFF2-40B4-BE49-F238E27FC236}">
                <a16:creationId xmlns:a16="http://schemas.microsoft.com/office/drawing/2014/main" id="{0B3B4F6E-F09F-4A5E-A363-3652AFF23D8D}"/>
              </a:ext>
            </a:extLst>
          </p:cNvPr>
          <p:cNvGrpSpPr/>
          <p:nvPr/>
        </p:nvGrpSpPr>
        <p:grpSpPr>
          <a:xfrm>
            <a:off x="3810001" y="4219183"/>
            <a:ext cx="4800600" cy="2138011"/>
            <a:chOff x="0" y="-19051"/>
            <a:chExt cx="6931057" cy="2850681"/>
          </a:xfrm>
        </p:grpSpPr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B0930B9F-6AD4-4E8B-BC9D-95F8C5FA916C}"/>
                </a:ext>
              </a:extLst>
            </p:cNvPr>
            <p:cNvSpPr txBox="1"/>
            <p:nvPr/>
          </p:nvSpPr>
          <p:spPr>
            <a:xfrm>
              <a:off x="0" y="-19051"/>
              <a:ext cx="6931057" cy="1147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We're making remote work permanent.</a:t>
              </a: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DF3B7969-BB33-4C4B-BE48-5C1E63493718}"/>
                </a:ext>
              </a:extLst>
            </p:cNvPr>
            <p:cNvSpPr txBox="1"/>
            <p:nvPr/>
          </p:nvSpPr>
          <p:spPr>
            <a:xfrm>
              <a:off x="0" y="1467015"/>
              <a:ext cx="6931057" cy="1364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Wow any audience with your Canva presentation. Design, plan, and present all in one place.</a:t>
              </a:r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E31F89B2-1B1A-4659-9F7C-6E392A6FD5D6}"/>
              </a:ext>
            </a:extLst>
          </p:cNvPr>
          <p:cNvGrpSpPr/>
          <p:nvPr/>
        </p:nvGrpSpPr>
        <p:grpSpPr>
          <a:xfrm>
            <a:off x="1028700" y="7168140"/>
            <a:ext cx="2132568" cy="2132568"/>
            <a:chOff x="0" y="0"/>
            <a:chExt cx="6350000" cy="6350000"/>
          </a:xfrm>
          <a:solidFill>
            <a:srgbClr val="AEDDD3"/>
          </a:solidFill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EA9ED87A-D07D-496C-9888-E97FCC48F9A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0" name="Group 10">
            <a:extLst>
              <a:ext uri="{FF2B5EF4-FFF2-40B4-BE49-F238E27FC236}">
                <a16:creationId xmlns:a16="http://schemas.microsoft.com/office/drawing/2014/main" id="{E4E2E167-1749-4821-A46E-35A9FE82FC68}"/>
              </a:ext>
            </a:extLst>
          </p:cNvPr>
          <p:cNvGrpSpPr/>
          <p:nvPr/>
        </p:nvGrpSpPr>
        <p:grpSpPr>
          <a:xfrm>
            <a:off x="3810000" y="7168140"/>
            <a:ext cx="4800601" cy="2138012"/>
            <a:chOff x="0" y="-19051"/>
            <a:chExt cx="6931057" cy="2850682"/>
          </a:xfrm>
        </p:grpSpPr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F3CCBF80-334D-4AE1-AF69-14AAA8B3C953}"/>
                </a:ext>
              </a:extLst>
            </p:cNvPr>
            <p:cNvSpPr txBox="1"/>
            <p:nvPr/>
          </p:nvSpPr>
          <p:spPr>
            <a:xfrm>
              <a:off x="0" y="-19051"/>
              <a:ext cx="6931057" cy="1147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We appointed Neil Tran as Chief Financial Officer.</a:t>
              </a:r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B082D876-822C-43E2-9ADB-172C6480E438}"/>
                </a:ext>
              </a:extLst>
            </p:cNvPr>
            <p:cNvSpPr txBox="1"/>
            <p:nvPr/>
          </p:nvSpPr>
          <p:spPr>
            <a:xfrm>
              <a:off x="0" y="1467016"/>
              <a:ext cx="6931057" cy="13646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Wow any audience with your Canva presentation. Design, plan, and present all in one place.</a:t>
              </a: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61CA24-40B5-4F6B-BE52-A7DEF136FA3F}"/>
              </a:ext>
            </a:extLst>
          </p:cNvPr>
          <p:cNvSpPr/>
          <p:nvPr/>
        </p:nvSpPr>
        <p:spPr>
          <a:xfrm>
            <a:off x="9172560" y="-2235560"/>
            <a:ext cx="4483562" cy="4483562"/>
          </a:xfrm>
          <a:custGeom>
            <a:avLst/>
            <a:gdLst>
              <a:gd name="connsiteX0" fmla="*/ 2790662 w 5581323"/>
              <a:gd name="connsiteY0" fmla="*/ 5581323 h 5581323"/>
              <a:gd name="connsiteX1" fmla="*/ 0 w 5581323"/>
              <a:gd name="connsiteY1" fmla="*/ 2790662 h 5581323"/>
              <a:gd name="connsiteX2" fmla="*/ 2790662 w 5581323"/>
              <a:gd name="connsiteY2" fmla="*/ 0 h 5581323"/>
              <a:gd name="connsiteX3" fmla="*/ 5581323 w 5581323"/>
              <a:gd name="connsiteY3" fmla="*/ 2790662 h 5581323"/>
              <a:gd name="connsiteX4" fmla="*/ 2790662 w 5581323"/>
              <a:gd name="connsiteY4" fmla="*/ 5581323 h 5581323"/>
              <a:gd name="connsiteX5" fmla="*/ 2790662 w 5581323"/>
              <a:gd name="connsiteY5" fmla="*/ 41241 h 5581323"/>
              <a:gd name="connsiteX6" fmla="*/ 41241 w 5581323"/>
              <a:gd name="connsiteY6" fmla="*/ 2790662 h 5581323"/>
              <a:gd name="connsiteX7" fmla="*/ 2790662 w 5581323"/>
              <a:gd name="connsiteY7" fmla="*/ 5540082 h 5581323"/>
              <a:gd name="connsiteX8" fmla="*/ 5540082 w 5581323"/>
              <a:gd name="connsiteY8" fmla="*/ 2790662 h 5581323"/>
              <a:gd name="connsiteX9" fmla="*/ 2790662 w 5581323"/>
              <a:gd name="connsiteY9" fmla="*/ 41241 h 55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323" h="5581323">
                <a:moveTo>
                  <a:pt x="2790662" y="5581323"/>
                </a:moveTo>
                <a:cubicBezTo>
                  <a:pt x="1252361" y="5581323"/>
                  <a:pt x="0" y="4328962"/>
                  <a:pt x="0" y="2790662"/>
                </a:cubicBezTo>
                <a:cubicBezTo>
                  <a:pt x="0" y="1252361"/>
                  <a:pt x="1252361" y="0"/>
                  <a:pt x="2790662" y="0"/>
                </a:cubicBezTo>
                <a:cubicBezTo>
                  <a:pt x="4328962" y="0"/>
                  <a:pt x="5581323" y="1252361"/>
                  <a:pt x="5581323" y="2790662"/>
                </a:cubicBezTo>
                <a:cubicBezTo>
                  <a:pt x="5581323" y="4328962"/>
                  <a:pt x="4328962" y="5581323"/>
                  <a:pt x="2790662" y="5581323"/>
                </a:cubicBezTo>
                <a:close/>
                <a:moveTo>
                  <a:pt x="2790662" y="41241"/>
                </a:moveTo>
                <a:cubicBezTo>
                  <a:pt x="1274356" y="41241"/>
                  <a:pt x="41241" y="1274356"/>
                  <a:pt x="41241" y="2790662"/>
                </a:cubicBezTo>
                <a:cubicBezTo>
                  <a:pt x="41241" y="4306967"/>
                  <a:pt x="1274356" y="5540082"/>
                  <a:pt x="2790662" y="5540082"/>
                </a:cubicBezTo>
                <a:cubicBezTo>
                  <a:pt x="4306967" y="5540082"/>
                  <a:pt x="5540082" y="4306967"/>
                  <a:pt x="5540082" y="2790662"/>
                </a:cubicBezTo>
                <a:cubicBezTo>
                  <a:pt x="5540082" y="1274356"/>
                  <a:pt x="4306967" y="41241"/>
                  <a:pt x="2790662" y="41241"/>
                </a:cubicBezTo>
                <a:close/>
              </a:path>
            </a:pathLst>
          </a:custGeom>
          <a:solidFill>
            <a:schemeClr val="bg1"/>
          </a:solidFill>
          <a:ln w="137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527B8F26-9BF9-4E6E-890D-04ED2A741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90260" y="4935401"/>
            <a:ext cx="609448" cy="796664"/>
          </a:xfrm>
          <a:prstGeom prst="rect">
            <a:avLst/>
          </a:prstGeom>
        </p:spPr>
      </p:pic>
      <p:pic>
        <p:nvPicPr>
          <p:cNvPr id="35" name="Picture 8">
            <a:extLst>
              <a:ext uri="{FF2B5EF4-FFF2-40B4-BE49-F238E27FC236}">
                <a16:creationId xmlns:a16="http://schemas.microsoft.com/office/drawing/2014/main" id="{EA2F3157-7AC5-40B5-AC43-FAF601304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76661" y="7836092"/>
            <a:ext cx="609448" cy="796664"/>
          </a:xfrm>
          <a:prstGeom prst="rect">
            <a:avLst/>
          </a:prstGeom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2F2D5F57-617A-4C7C-A1BD-025C2DC9A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036630" y="4887135"/>
            <a:ext cx="609448" cy="7966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B645BD2-FF21-E3BC-E6F1-9C2A461567BE}"/>
              </a:ext>
            </a:extLst>
          </p:cNvPr>
          <p:cNvSpPr/>
          <p:nvPr/>
        </p:nvSpPr>
        <p:spPr>
          <a:xfrm>
            <a:off x="14221326" y="1979195"/>
            <a:ext cx="1233236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04613E4-25E3-EB1F-6D39-F671EC49F421}"/>
              </a:ext>
            </a:extLst>
          </p:cNvPr>
          <p:cNvSpPr txBox="1"/>
          <p:nvPr/>
        </p:nvSpPr>
        <p:spPr>
          <a:xfrm>
            <a:off x="14337130" y="2170195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39" y="3652082"/>
            <a:ext cx="2277583" cy="2277583"/>
            <a:chOff x="0" y="0"/>
            <a:chExt cx="6350000" cy="6350000"/>
          </a:xfrm>
          <a:solidFill>
            <a:srgbClr val="6C63FE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1028700" y="4790873"/>
            <a:ext cx="3473231" cy="4467427"/>
            <a:chOff x="0" y="0"/>
            <a:chExt cx="4630975" cy="5956569"/>
          </a:xfrm>
        </p:grpSpPr>
        <p:sp>
          <p:nvSpPr>
            <p:cNvPr id="8" name="TextBox 8"/>
            <p:cNvSpPr txBox="1"/>
            <p:nvPr/>
          </p:nvSpPr>
          <p:spPr>
            <a:xfrm>
              <a:off x="0" y="3677554"/>
              <a:ext cx="4630975" cy="2279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 with ease and wow any audience with Canva Presentations. Choose from over a thousand templates to fit any objective or topic.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4630975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$123,456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29309"/>
              <a:ext cx="4630975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Assets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148519"/>
              <a:ext cx="4630975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(+25% from last period)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267200" y="3652082"/>
            <a:ext cx="2277583" cy="2277583"/>
            <a:chOff x="0" y="0"/>
            <a:chExt cx="6350000" cy="6350000"/>
          </a:xfrm>
          <a:solidFill>
            <a:srgbClr val="6C63FE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4" name="Group 14"/>
          <p:cNvGrpSpPr/>
          <p:nvPr/>
        </p:nvGrpSpPr>
        <p:grpSpPr>
          <a:xfrm>
            <a:off x="5154362" y="4790873"/>
            <a:ext cx="3473231" cy="4467427"/>
            <a:chOff x="0" y="0"/>
            <a:chExt cx="4630975" cy="595656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3677554"/>
              <a:ext cx="4630975" cy="2279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 with ease and wow any audience with Canva Presentations. Choose from over a thousand templates to fit any objective or topic.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4630975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$123,456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329309"/>
              <a:ext cx="4630975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Liabilities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148519"/>
              <a:ext cx="4630975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(+25% from last period)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458200" y="3652082"/>
            <a:ext cx="2277583" cy="2277583"/>
            <a:chOff x="0" y="0"/>
            <a:chExt cx="6350000" cy="6350000"/>
          </a:xfrm>
          <a:solidFill>
            <a:srgbClr val="6C63FE"/>
          </a:solidFill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1" name="Group 21"/>
          <p:cNvGrpSpPr/>
          <p:nvPr/>
        </p:nvGrpSpPr>
        <p:grpSpPr>
          <a:xfrm>
            <a:off x="9345361" y="4790873"/>
            <a:ext cx="3473231" cy="4467427"/>
            <a:chOff x="0" y="0"/>
            <a:chExt cx="4630975" cy="5956569"/>
          </a:xfrm>
        </p:grpSpPr>
        <p:sp>
          <p:nvSpPr>
            <p:cNvPr id="22" name="TextBox 22"/>
            <p:cNvSpPr txBox="1"/>
            <p:nvPr/>
          </p:nvSpPr>
          <p:spPr>
            <a:xfrm>
              <a:off x="0" y="3677554"/>
              <a:ext cx="4630975" cy="2279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 with ease and wow any audience with Canva Presentations. Choose from over a thousand templates to fit any objective or topic.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4630975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$123,456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329309"/>
              <a:ext cx="4630975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Equities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148519"/>
              <a:ext cx="4630975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(+25% from last period)</a:t>
              </a:r>
            </a:p>
          </p:txBody>
        </p:sp>
      </p:grpSp>
      <p:sp>
        <p:nvSpPr>
          <p:cNvPr id="26" name="TextBox 3">
            <a:extLst>
              <a:ext uri="{FF2B5EF4-FFF2-40B4-BE49-F238E27FC236}">
                <a16:creationId xmlns:a16="http://schemas.microsoft.com/office/drawing/2014/main" id="{799687EF-A765-486A-8B1C-ABBDD4245AF2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Course Title Here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3AF91D3-72C7-4E31-B811-252E8A33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8E43912B-BE20-4F25-8484-B4D0D30DDAAB}"/>
              </a:ext>
            </a:extLst>
          </p:cNvPr>
          <p:cNvSpPr txBox="1"/>
          <p:nvPr/>
        </p:nvSpPr>
        <p:spPr>
          <a:xfrm>
            <a:off x="1028700" y="1866900"/>
            <a:ext cx="12458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0E2243"/>
                </a:solidFill>
                <a:latin typeface="Proxima Nova Bl" panose="02000506030000020004" pitchFamily="50" charset="0"/>
              </a:rPr>
              <a:t>Statistics Page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B866FE2-2A19-455A-A68E-B6DD0EC94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36B0718-0811-9BE6-09DE-A089C85E1D74}"/>
              </a:ext>
            </a:extLst>
          </p:cNvPr>
          <p:cNvSpPr/>
          <p:nvPr/>
        </p:nvSpPr>
        <p:spPr>
          <a:xfrm>
            <a:off x="14356682" y="2896602"/>
            <a:ext cx="1203157" cy="11730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45E8377-807E-5E74-6C63-8E9297234549}"/>
              </a:ext>
            </a:extLst>
          </p:cNvPr>
          <p:cNvSpPr txBox="1"/>
          <p:nvPr/>
        </p:nvSpPr>
        <p:spPr>
          <a:xfrm>
            <a:off x="14427368" y="3012405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931928"/>
            <a:ext cx="8768196" cy="2003168"/>
            <a:chOff x="0" y="9525"/>
            <a:chExt cx="11690929" cy="2670890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Summary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WHAT WE LEARNED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33400" y="4914900"/>
            <a:ext cx="2432596" cy="1614775"/>
            <a:chOff x="0" y="0"/>
            <a:chExt cx="3243461" cy="2153034"/>
          </a:xfrm>
        </p:grpSpPr>
        <p:sp>
          <p:nvSpPr>
            <p:cNvPr id="7" name="TextBox 7"/>
            <p:cNvSpPr txBox="1"/>
            <p:nvPr/>
          </p:nvSpPr>
          <p:spPr>
            <a:xfrm>
              <a:off x="0" y="1637251"/>
              <a:ext cx="3243461" cy="51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A1 Audio</a:t>
              </a:r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15432" y="0"/>
              <a:ext cx="812597" cy="1062219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9464965" y="4989977"/>
            <a:ext cx="2432596" cy="1539697"/>
            <a:chOff x="0" y="0"/>
            <a:chExt cx="3243461" cy="205292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537147"/>
              <a:ext cx="3243461" cy="515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 err="1">
                  <a:solidFill>
                    <a:schemeClr val="bg1"/>
                  </a:solidFill>
                  <a:latin typeface="Proxima Nova Rg" panose="02000506030000020004" pitchFamily="50" charset="0"/>
                </a:rPr>
                <a:t>LoopDub</a:t>
              </a:r>
              <a:endParaRPr lang="en-US" sz="2100" dirty="0">
                <a:solidFill>
                  <a:schemeClr val="bg1"/>
                </a:solidFill>
                <a:latin typeface="Proxima Nova Rg" panose="02000506030000020004" pitchFamily="50" charset="0"/>
              </a:endParaRP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114665" y="0"/>
              <a:ext cx="1014131" cy="862012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6487777" y="4914900"/>
            <a:ext cx="2432596" cy="1614775"/>
            <a:chOff x="0" y="0"/>
            <a:chExt cx="3243461" cy="215303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637251"/>
              <a:ext cx="3243461" cy="51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Etch Sound</a:t>
              </a:r>
            </a:p>
          </p:txBody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188876" y="0"/>
              <a:ext cx="865708" cy="1062219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3510588" y="4914900"/>
            <a:ext cx="2432596" cy="1614775"/>
            <a:chOff x="0" y="0"/>
            <a:chExt cx="3243461" cy="21530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637251"/>
              <a:ext cx="3243461" cy="51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Alt Recorder</a:t>
              </a:r>
            </a:p>
          </p:txBody>
        </p: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207465" y="0"/>
              <a:ext cx="828530" cy="1062219"/>
            </a:xfrm>
            <a:prstGeom prst="rect">
              <a:avLst/>
            </a:prstGeom>
          </p:spPr>
        </p:pic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2E2D552F-CD50-4D1F-981E-A6881522816E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94B7CA-99F1-42CF-99A0-CE41965011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6480942" y="4048988"/>
            <a:ext cx="3382762" cy="3382762"/>
          </a:xfrm>
          <a:prstGeom prst="rect">
            <a:avLst/>
          </a:prstGeom>
        </p:spPr>
      </p:pic>
      <p:grpSp>
        <p:nvGrpSpPr>
          <p:cNvPr id="29" name="Group 6">
            <a:extLst>
              <a:ext uri="{FF2B5EF4-FFF2-40B4-BE49-F238E27FC236}">
                <a16:creationId xmlns:a16="http://schemas.microsoft.com/office/drawing/2014/main" id="{8E57D782-EBCE-42D8-AD1C-5FC9C7505E7C}"/>
              </a:ext>
            </a:extLst>
          </p:cNvPr>
          <p:cNvGrpSpPr/>
          <p:nvPr/>
        </p:nvGrpSpPr>
        <p:grpSpPr>
          <a:xfrm>
            <a:off x="512064" y="7431750"/>
            <a:ext cx="2432596" cy="1614775"/>
            <a:chOff x="0" y="0"/>
            <a:chExt cx="3243461" cy="2153034"/>
          </a:xfrm>
        </p:grpSpPr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A0989961-3F94-4598-9FBE-2485E06953D0}"/>
                </a:ext>
              </a:extLst>
            </p:cNvPr>
            <p:cNvSpPr txBox="1"/>
            <p:nvPr/>
          </p:nvSpPr>
          <p:spPr>
            <a:xfrm>
              <a:off x="0" y="1637251"/>
              <a:ext cx="3243461" cy="51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A1 Audio</a:t>
              </a:r>
            </a:p>
          </p:txBody>
        </p:sp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541D4093-CE5B-4623-B541-249A6D081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15432" y="0"/>
              <a:ext cx="812597" cy="1062219"/>
            </a:xfrm>
            <a:prstGeom prst="rect">
              <a:avLst/>
            </a:prstGeom>
          </p:spPr>
        </p:pic>
      </p:grpSp>
      <p:grpSp>
        <p:nvGrpSpPr>
          <p:cNvPr id="32" name="Group 9">
            <a:extLst>
              <a:ext uri="{FF2B5EF4-FFF2-40B4-BE49-F238E27FC236}">
                <a16:creationId xmlns:a16="http://schemas.microsoft.com/office/drawing/2014/main" id="{B726A230-CF91-4282-AD33-1CFA738CC8F9}"/>
              </a:ext>
            </a:extLst>
          </p:cNvPr>
          <p:cNvGrpSpPr/>
          <p:nvPr/>
        </p:nvGrpSpPr>
        <p:grpSpPr>
          <a:xfrm>
            <a:off x="9443629" y="7506827"/>
            <a:ext cx="2432596" cy="1539697"/>
            <a:chOff x="0" y="0"/>
            <a:chExt cx="3243461" cy="2052929"/>
          </a:xfrm>
        </p:grpSpPr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71C1F7AA-7F4A-4C0E-BB81-91AC3711A185}"/>
                </a:ext>
              </a:extLst>
            </p:cNvPr>
            <p:cNvSpPr txBox="1"/>
            <p:nvPr/>
          </p:nvSpPr>
          <p:spPr>
            <a:xfrm>
              <a:off x="0" y="1537147"/>
              <a:ext cx="3243461" cy="515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 err="1">
                  <a:solidFill>
                    <a:schemeClr val="bg1"/>
                  </a:solidFill>
                  <a:latin typeface="Proxima Nova Rg" panose="02000506030000020004" pitchFamily="50" charset="0"/>
                </a:rPr>
                <a:t>LoopDub</a:t>
              </a:r>
              <a:endParaRPr lang="en-US" sz="2100" dirty="0">
                <a:solidFill>
                  <a:schemeClr val="bg1"/>
                </a:solidFill>
                <a:latin typeface="Proxima Nova Rg" panose="02000506030000020004" pitchFamily="50" charset="0"/>
              </a:endParaRPr>
            </a:p>
          </p:txBody>
        </p:sp>
        <p:pic>
          <p:nvPicPr>
            <p:cNvPr id="34" name="Picture 11">
              <a:extLst>
                <a:ext uri="{FF2B5EF4-FFF2-40B4-BE49-F238E27FC236}">
                  <a16:creationId xmlns:a16="http://schemas.microsoft.com/office/drawing/2014/main" id="{A9383F27-560B-4CC0-A859-DB2AC21C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114665" y="0"/>
              <a:ext cx="1014131" cy="862012"/>
            </a:xfrm>
            <a:prstGeom prst="rect">
              <a:avLst/>
            </a:prstGeom>
          </p:spPr>
        </p:pic>
      </p:grpSp>
      <p:grpSp>
        <p:nvGrpSpPr>
          <p:cNvPr id="35" name="Group 12">
            <a:extLst>
              <a:ext uri="{FF2B5EF4-FFF2-40B4-BE49-F238E27FC236}">
                <a16:creationId xmlns:a16="http://schemas.microsoft.com/office/drawing/2014/main" id="{DCA0EBE7-7F83-4F34-9125-1FBB80DCD2DC}"/>
              </a:ext>
            </a:extLst>
          </p:cNvPr>
          <p:cNvGrpSpPr/>
          <p:nvPr/>
        </p:nvGrpSpPr>
        <p:grpSpPr>
          <a:xfrm>
            <a:off x="6466441" y="7431750"/>
            <a:ext cx="2432596" cy="1614775"/>
            <a:chOff x="0" y="0"/>
            <a:chExt cx="3243461" cy="2153034"/>
          </a:xfrm>
        </p:grpSpPr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59F0122F-DE41-4C8E-8A07-23B8282CC731}"/>
                </a:ext>
              </a:extLst>
            </p:cNvPr>
            <p:cNvSpPr txBox="1"/>
            <p:nvPr/>
          </p:nvSpPr>
          <p:spPr>
            <a:xfrm>
              <a:off x="0" y="1637251"/>
              <a:ext cx="3243461" cy="51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Etch Sound</a:t>
              </a:r>
            </a:p>
          </p:txBody>
        </p:sp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id="{2513CBCC-FCBF-43C7-822F-303D435E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188876" y="0"/>
              <a:ext cx="865708" cy="1062219"/>
            </a:xfrm>
            <a:prstGeom prst="rect">
              <a:avLst/>
            </a:prstGeom>
          </p:spPr>
        </p:pic>
      </p:grp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F96F3F9-E7E0-4DBA-8CB8-1039DC355754}"/>
              </a:ext>
            </a:extLst>
          </p:cNvPr>
          <p:cNvGrpSpPr/>
          <p:nvPr/>
        </p:nvGrpSpPr>
        <p:grpSpPr>
          <a:xfrm>
            <a:off x="3489252" y="7431750"/>
            <a:ext cx="2432596" cy="1614775"/>
            <a:chOff x="0" y="0"/>
            <a:chExt cx="3243461" cy="2153034"/>
          </a:xfrm>
        </p:grpSpPr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2FD16CEB-87CF-4553-AEDF-30DD4FE46D28}"/>
                </a:ext>
              </a:extLst>
            </p:cNvPr>
            <p:cNvSpPr txBox="1"/>
            <p:nvPr/>
          </p:nvSpPr>
          <p:spPr>
            <a:xfrm>
              <a:off x="0" y="1637251"/>
              <a:ext cx="3243461" cy="51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Alt Recorder</a:t>
              </a:r>
            </a:p>
          </p:txBody>
        </p:sp>
        <p:pic>
          <p:nvPicPr>
            <p:cNvPr id="40" name="Picture 17">
              <a:extLst>
                <a:ext uri="{FF2B5EF4-FFF2-40B4-BE49-F238E27FC236}">
                  <a16:creationId xmlns:a16="http://schemas.microsoft.com/office/drawing/2014/main" id="{9E6F19F6-5555-4A5A-A6E0-39EC06CD0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207465" y="0"/>
              <a:ext cx="828530" cy="1062219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2D71816-37A8-794C-6A88-403AEF76D9A7}"/>
              </a:ext>
            </a:extLst>
          </p:cNvPr>
          <p:cNvSpPr/>
          <p:nvPr/>
        </p:nvSpPr>
        <p:spPr>
          <a:xfrm>
            <a:off x="14386761" y="3016918"/>
            <a:ext cx="1233236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66F4AA38-FDE2-EE1D-EA78-EA7028F9C6BA}"/>
              </a:ext>
            </a:extLst>
          </p:cNvPr>
          <p:cNvSpPr txBox="1"/>
          <p:nvPr/>
        </p:nvSpPr>
        <p:spPr>
          <a:xfrm>
            <a:off x="14442407" y="3162800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9C6E548-DC9E-4ACB-930D-247BDECA0BBE}"/>
              </a:ext>
            </a:extLst>
          </p:cNvPr>
          <p:cNvSpPr/>
          <p:nvPr/>
        </p:nvSpPr>
        <p:spPr>
          <a:xfrm>
            <a:off x="5534779" y="3567877"/>
            <a:ext cx="7543800" cy="5995223"/>
          </a:xfrm>
          <a:prstGeom prst="roundRect">
            <a:avLst/>
          </a:prstGeom>
          <a:solidFill>
            <a:srgbClr val="0E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1931928"/>
            <a:ext cx="8768196" cy="2003168"/>
            <a:chOff x="0" y="9525"/>
            <a:chExt cx="11690929" cy="2670890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AEDDD3"/>
                  </a:solidFill>
                  <a:latin typeface="Proxima Nova Bl" panose="02000506030000020004" pitchFamily="50" charset="0"/>
                </a:rPr>
                <a:t>Quiz/Test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TEST YOUR LEARNING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2E2D552F-CD50-4D1F-981E-A6881522816E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716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AEDDD3"/>
          </a:solidFill>
        </p:spPr>
      </p:sp>
      <p:sp>
        <p:nvSpPr>
          <p:cNvPr id="33" name="Graphic 21">
            <a:extLst>
              <a:ext uri="{FF2B5EF4-FFF2-40B4-BE49-F238E27FC236}">
                <a16:creationId xmlns:a16="http://schemas.microsoft.com/office/drawing/2014/main" id="{12AC1E0C-6E11-43A5-BE9A-E9B2CE3BB37A}"/>
              </a:ext>
            </a:extLst>
          </p:cNvPr>
          <p:cNvSpPr/>
          <p:nvPr/>
        </p:nvSpPr>
        <p:spPr>
          <a:xfrm>
            <a:off x="7259559" y="5522485"/>
            <a:ext cx="3619094" cy="621004"/>
          </a:xfrm>
          <a:custGeom>
            <a:avLst/>
            <a:gdLst>
              <a:gd name="connsiteX0" fmla="*/ 3491684 w 3619094"/>
              <a:gd name="connsiteY0" fmla="*/ 621005 h 621004"/>
              <a:gd name="connsiteX1" fmla="*/ 127410 w 3619094"/>
              <a:gd name="connsiteY1" fmla="*/ 621005 h 621004"/>
              <a:gd name="connsiteX2" fmla="*/ 0 w 3619094"/>
              <a:gd name="connsiteY2" fmla="*/ 493594 h 621004"/>
              <a:gd name="connsiteX3" fmla="*/ 0 w 3619094"/>
              <a:gd name="connsiteY3" fmla="*/ 127410 h 621004"/>
              <a:gd name="connsiteX4" fmla="*/ 127410 w 3619094"/>
              <a:gd name="connsiteY4" fmla="*/ 0 h 621004"/>
              <a:gd name="connsiteX5" fmla="*/ 3491684 w 3619094"/>
              <a:gd name="connsiteY5" fmla="*/ 0 h 621004"/>
              <a:gd name="connsiteX6" fmla="*/ 3619094 w 3619094"/>
              <a:gd name="connsiteY6" fmla="*/ 127410 h 621004"/>
              <a:gd name="connsiteX7" fmla="*/ 3619094 w 3619094"/>
              <a:gd name="connsiteY7" fmla="*/ 493594 h 621004"/>
              <a:gd name="connsiteX8" fmla="*/ 3491684 w 3619094"/>
              <a:gd name="connsiteY8" fmla="*/ 621005 h 62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094" h="621004">
                <a:moveTo>
                  <a:pt x="3491684" y="621005"/>
                </a:moveTo>
                <a:lnTo>
                  <a:pt x="127410" y="621005"/>
                </a:lnTo>
                <a:cubicBezTo>
                  <a:pt x="57134" y="621005"/>
                  <a:pt x="0" y="564009"/>
                  <a:pt x="0" y="493594"/>
                </a:cubicBezTo>
                <a:lnTo>
                  <a:pt x="0" y="127410"/>
                </a:lnTo>
                <a:cubicBezTo>
                  <a:pt x="0" y="57134"/>
                  <a:pt x="56996" y="0"/>
                  <a:pt x="127410" y="0"/>
                </a:cubicBezTo>
                <a:lnTo>
                  <a:pt x="3491684" y="0"/>
                </a:lnTo>
                <a:cubicBezTo>
                  <a:pt x="3561960" y="0"/>
                  <a:pt x="3619094" y="56996"/>
                  <a:pt x="3619094" y="127410"/>
                </a:cubicBezTo>
                <a:lnTo>
                  <a:pt x="3619094" y="493594"/>
                </a:lnTo>
                <a:cubicBezTo>
                  <a:pt x="3618956" y="564009"/>
                  <a:pt x="3561960" y="621005"/>
                  <a:pt x="3491684" y="621005"/>
                </a:cubicBezTo>
                <a:close/>
              </a:path>
            </a:pathLst>
          </a:custGeom>
          <a:solidFill>
            <a:srgbClr val="AFDDD3"/>
          </a:solidFill>
          <a:ln w="138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1">
            <a:extLst>
              <a:ext uri="{FF2B5EF4-FFF2-40B4-BE49-F238E27FC236}">
                <a16:creationId xmlns:a16="http://schemas.microsoft.com/office/drawing/2014/main" id="{12AC1E0C-6E11-43A5-BE9A-E9B2CE3BB37A}"/>
              </a:ext>
            </a:extLst>
          </p:cNvPr>
          <p:cNvSpPr/>
          <p:nvPr/>
        </p:nvSpPr>
        <p:spPr>
          <a:xfrm>
            <a:off x="6816044" y="5389542"/>
            <a:ext cx="887031" cy="887031"/>
          </a:xfrm>
          <a:custGeom>
            <a:avLst/>
            <a:gdLst>
              <a:gd name="connsiteX0" fmla="*/ 887032 w 887031"/>
              <a:gd name="connsiteY0" fmla="*/ 443516 h 887031"/>
              <a:gd name="connsiteX1" fmla="*/ 443516 w 887031"/>
              <a:gd name="connsiteY1" fmla="*/ 887031 h 887031"/>
              <a:gd name="connsiteX2" fmla="*/ 0 w 887031"/>
              <a:gd name="connsiteY2" fmla="*/ 443516 h 887031"/>
              <a:gd name="connsiteX3" fmla="*/ 443516 w 887031"/>
              <a:gd name="connsiteY3" fmla="*/ 0 h 887031"/>
              <a:gd name="connsiteX4" fmla="*/ 887032 w 887031"/>
              <a:gd name="connsiteY4" fmla="*/ 443516 h 88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31" h="887031">
                <a:moveTo>
                  <a:pt x="887032" y="443516"/>
                </a:moveTo>
                <a:cubicBezTo>
                  <a:pt x="887032" y="688462"/>
                  <a:pt x="688463" y="887031"/>
                  <a:pt x="443516" y="887031"/>
                </a:cubicBezTo>
                <a:cubicBezTo>
                  <a:pt x="198569" y="887031"/>
                  <a:pt x="0" y="688462"/>
                  <a:pt x="0" y="443516"/>
                </a:cubicBezTo>
                <a:cubicBezTo>
                  <a:pt x="0" y="198569"/>
                  <a:pt x="198569" y="0"/>
                  <a:pt x="443516" y="0"/>
                </a:cubicBezTo>
                <a:cubicBezTo>
                  <a:pt x="688463" y="0"/>
                  <a:pt x="887032" y="198569"/>
                  <a:pt x="887032" y="443516"/>
                </a:cubicBezTo>
                <a:close/>
              </a:path>
            </a:pathLst>
          </a:custGeom>
          <a:solidFill>
            <a:srgbClr val="6C63FE"/>
          </a:solidFill>
          <a:ln w="138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E2243"/>
              </a:solidFill>
            </a:endParaRPr>
          </a:p>
        </p:txBody>
      </p:sp>
      <p:sp>
        <p:nvSpPr>
          <p:cNvPr id="31" name="Graphic 28">
            <a:extLst>
              <a:ext uri="{FF2B5EF4-FFF2-40B4-BE49-F238E27FC236}">
                <a16:creationId xmlns:a16="http://schemas.microsoft.com/office/drawing/2014/main" id="{D8658C21-9930-4FD8-A308-0817D6E45914}"/>
              </a:ext>
            </a:extLst>
          </p:cNvPr>
          <p:cNvSpPr/>
          <p:nvPr/>
        </p:nvSpPr>
        <p:spPr>
          <a:xfrm>
            <a:off x="7259558" y="6886533"/>
            <a:ext cx="4094242" cy="621004"/>
          </a:xfrm>
          <a:custGeom>
            <a:avLst/>
            <a:gdLst>
              <a:gd name="connsiteX0" fmla="*/ 3491684 w 3619094"/>
              <a:gd name="connsiteY0" fmla="*/ 621005 h 621004"/>
              <a:gd name="connsiteX1" fmla="*/ 127410 w 3619094"/>
              <a:gd name="connsiteY1" fmla="*/ 621005 h 621004"/>
              <a:gd name="connsiteX2" fmla="*/ 0 w 3619094"/>
              <a:gd name="connsiteY2" fmla="*/ 493594 h 621004"/>
              <a:gd name="connsiteX3" fmla="*/ 0 w 3619094"/>
              <a:gd name="connsiteY3" fmla="*/ 127410 h 621004"/>
              <a:gd name="connsiteX4" fmla="*/ 127410 w 3619094"/>
              <a:gd name="connsiteY4" fmla="*/ 0 h 621004"/>
              <a:gd name="connsiteX5" fmla="*/ 3491684 w 3619094"/>
              <a:gd name="connsiteY5" fmla="*/ 0 h 621004"/>
              <a:gd name="connsiteX6" fmla="*/ 3619094 w 3619094"/>
              <a:gd name="connsiteY6" fmla="*/ 127410 h 621004"/>
              <a:gd name="connsiteX7" fmla="*/ 3619094 w 3619094"/>
              <a:gd name="connsiteY7" fmla="*/ 493594 h 621004"/>
              <a:gd name="connsiteX8" fmla="*/ 3491684 w 3619094"/>
              <a:gd name="connsiteY8" fmla="*/ 621005 h 62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094" h="621004">
                <a:moveTo>
                  <a:pt x="3491684" y="621005"/>
                </a:moveTo>
                <a:lnTo>
                  <a:pt x="127410" y="621005"/>
                </a:lnTo>
                <a:cubicBezTo>
                  <a:pt x="57134" y="621005"/>
                  <a:pt x="0" y="564009"/>
                  <a:pt x="0" y="493594"/>
                </a:cubicBezTo>
                <a:lnTo>
                  <a:pt x="0" y="127410"/>
                </a:lnTo>
                <a:cubicBezTo>
                  <a:pt x="0" y="57134"/>
                  <a:pt x="56996" y="0"/>
                  <a:pt x="127410" y="0"/>
                </a:cubicBezTo>
                <a:lnTo>
                  <a:pt x="3491684" y="0"/>
                </a:lnTo>
                <a:cubicBezTo>
                  <a:pt x="3561960" y="0"/>
                  <a:pt x="3619094" y="56996"/>
                  <a:pt x="3619094" y="127410"/>
                </a:cubicBezTo>
                <a:lnTo>
                  <a:pt x="3619094" y="493594"/>
                </a:lnTo>
                <a:cubicBezTo>
                  <a:pt x="3618956" y="564009"/>
                  <a:pt x="3561960" y="621005"/>
                  <a:pt x="3491684" y="621005"/>
                </a:cubicBezTo>
                <a:close/>
              </a:path>
            </a:pathLst>
          </a:custGeom>
          <a:solidFill>
            <a:srgbClr val="AFDDD3"/>
          </a:solidFill>
          <a:ln w="138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8">
            <a:extLst>
              <a:ext uri="{FF2B5EF4-FFF2-40B4-BE49-F238E27FC236}">
                <a16:creationId xmlns:a16="http://schemas.microsoft.com/office/drawing/2014/main" id="{D8658C21-9930-4FD8-A308-0817D6E45914}"/>
              </a:ext>
            </a:extLst>
          </p:cNvPr>
          <p:cNvSpPr/>
          <p:nvPr/>
        </p:nvSpPr>
        <p:spPr>
          <a:xfrm>
            <a:off x="6816043" y="6753590"/>
            <a:ext cx="887031" cy="887031"/>
          </a:xfrm>
          <a:custGeom>
            <a:avLst/>
            <a:gdLst>
              <a:gd name="connsiteX0" fmla="*/ 887032 w 887031"/>
              <a:gd name="connsiteY0" fmla="*/ 443516 h 887031"/>
              <a:gd name="connsiteX1" fmla="*/ 443516 w 887031"/>
              <a:gd name="connsiteY1" fmla="*/ 887031 h 887031"/>
              <a:gd name="connsiteX2" fmla="*/ 0 w 887031"/>
              <a:gd name="connsiteY2" fmla="*/ 443516 h 887031"/>
              <a:gd name="connsiteX3" fmla="*/ 443516 w 887031"/>
              <a:gd name="connsiteY3" fmla="*/ 0 h 887031"/>
              <a:gd name="connsiteX4" fmla="*/ 887032 w 887031"/>
              <a:gd name="connsiteY4" fmla="*/ 443516 h 88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31" h="887031">
                <a:moveTo>
                  <a:pt x="887032" y="443516"/>
                </a:moveTo>
                <a:cubicBezTo>
                  <a:pt x="887032" y="688462"/>
                  <a:pt x="688463" y="887031"/>
                  <a:pt x="443516" y="887031"/>
                </a:cubicBezTo>
                <a:cubicBezTo>
                  <a:pt x="198569" y="887031"/>
                  <a:pt x="0" y="688462"/>
                  <a:pt x="0" y="443516"/>
                </a:cubicBezTo>
                <a:cubicBezTo>
                  <a:pt x="0" y="198569"/>
                  <a:pt x="198569" y="0"/>
                  <a:pt x="443516" y="0"/>
                </a:cubicBezTo>
                <a:cubicBezTo>
                  <a:pt x="688463" y="0"/>
                  <a:pt x="887032" y="198569"/>
                  <a:pt x="887032" y="443516"/>
                </a:cubicBezTo>
                <a:close/>
              </a:path>
            </a:pathLst>
          </a:custGeom>
          <a:solidFill>
            <a:srgbClr val="6C63FE"/>
          </a:solidFill>
          <a:ln w="138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E2243"/>
              </a:solidFill>
            </a:endParaRPr>
          </a:p>
        </p:txBody>
      </p:sp>
      <p:sp>
        <p:nvSpPr>
          <p:cNvPr id="23" name="Graphic 29">
            <a:extLst>
              <a:ext uri="{FF2B5EF4-FFF2-40B4-BE49-F238E27FC236}">
                <a16:creationId xmlns:a16="http://schemas.microsoft.com/office/drawing/2014/main" id="{A61EE8A5-AA22-4044-988B-395ED1739D67}"/>
              </a:ext>
            </a:extLst>
          </p:cNvPr>
          <p:cNvSpPr/>
          <p:nvPr/>
        </p:nvSpPr>
        <p:spPr>
          <a:xfrm>
            <a:off x="7232519" y="8250581"/>
            <a:ext cx="4784724" cy="621004"/>
          </a:xfrm>
          <a:custGeom>
            <a:avLst/>
            <a:gdLst>
              <a:gd name="connsiteX0" fmla="*/ 3491684 w 3619094"/>
              <a:gd name="connsiteY0" fmla="*/ 621005 h 621004"/>
              <a:gd name="connsiteX1" fmla="*/ 127410 w 3619094"/>
              <a:gd name="connsiteY1" fmla="*/ 621005 h 621004"/>
              <a:gd name="connsiteX2" fmla="*/ 0 w 3619094"/>
              <a:gd name="connsiteY2" fmla="*/ 493594 h 621004"/>
              <a:gd name="connsiteX3" fmla="*/ 0 w 3619094"/>
              <a:gd name="connsiteY3" fmla="*/ 127410 h 621004"/>
              <a:gd name="connsiteX4" fmla="*/ 127410 w 3619094"/>
              <a:gd name="connsiteY4" fmla="*/ 0 h 621004"/>
              <a:gd name="connsiteX5" fmla="*/ 3491684 w 3619094"/>
              <a:gd name="connsiteY5" fmla="*/ 0 h 621004"/>
              <a:gd name="connsiteX6" fmla="*/ 3619094 w 3619094"/>
              <a:gd name="connsiteY6" fmla="*/ 127410 h 621004"/>
              <a:gd name="connsiteX7" fmla="*/ 3619094 w 3619094"/>
              <a:gd name="connsiteY7" fmla="*/ 493594 h 621004"/>
              <a:gd name="connsiteX8" fmla="*/ 3491684 w 3619094"/>
              <a:gd name="connsiteY8" fmla="*/ 621005 h 62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094" h="621004">
                <a:moveTo>
                  <a:pt x="3491684" y="621005"/>
                </a:moveTo>
                <a:lnTo>
                  <a:pt x="127410" y="621005"/>
                </a:lnTo>
                <a:cubicBezTo>
                  <a:pt x="57134" y="621005"/>
                  <a:pt x="0" y="564009"/>
                  <a:pt x="0" y="493594"/>
                </a:cubicBezTo>
                <a:lnTo>
                  <a:pt x="0" y="127410"/>
                </a:lnTo>
                <a:cubicBezTo>
                  <a:pt x="0" y="57134"/>
                  <a:pt x="56996" y="0"/>
                  <a:pt x="127410" y="0"/>
                </a:cubicBezTo>
                <a:lnTo>
                  <a:pt x="3491684" y="0"/>
                </a:lnTo>
                <a:cubicBezTo>
                  <a:pt x="3561960" y="0"/>
                  <a:pt x="3619094" y="56996"/>
                  <a:pt x="3619094" y="127410"/>
                </a:cubicBezTo>
                <a:lnTo>
                  <a:pt x="3619094" y="493594"/>
                </a:lnTo>
                <a:cubicBezTo>
                  <a:pt x="3618956" y="564009"/>
                  <a:pt x="3561960" y="621005"/>
                  <a:pt x="3491684" y="621005"/>
                </a:cubicBezTo>
                <a:close/>
              </a:path>
            </a:pathLst>
          </a:custGeom>
          <a:solidFill>
            <a:srgbClr val="AFDDD3"/>
          </a:solidFill>
          <a:ln w="138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9">
            <a:extLst>
              <a:ext uri="{FF2B5EF4-FFF2-40B4-BE49-F238E27FC236}">
                <a16:creationId xmlns:a16="http://schemas.microsoft.com/office/drawing/2014/main" id="{A61EE8A5-AA22-4044-988B-395ED1739D67}"/>
              </a:ext>
            </a:extLst>
          </p:cNvPr>
          <p:cNvSpPr/>
          <p:nvPr/>
        </p:nvSpPr>
        <p:spPr>
          <a:xfrm>
            <a:off x="6789004" y="8117638"/>
            <a:ext cx="887031" cy="887031"/>
          </a:xfrm>
          <a:custGeom>
            <a:avLst/>
            <a:gdLst>
              <a:gd name="connsiteX0" fmla="*/ 887032 w 887031"/>
              <a:gd name="connsiteY0" fmla="*/ 443516 h 887031"/>
              <a:gd name="connsiteX1" fmla="*/ 443516 w 887031"/>
              <a:gd name="connsiteY1" fmla="*/ 887031 h 887031"/>
              <a:gd name="connsiteX2" fmla="*/ 0 w 887031"/>
              <a:gd name="connsiteY2" fmla="*/ 443516 h 887031"/>
              <a:gd name="connsiteX3" fmla="*/ 443516 w 887031"/>
              <a:gd name="connsiteY3" fmla="*/ 0 h 887031"/>
              <a:gd name="connsiteX4" fmla="*/ 887032 w 887031"/>
              <a:gd name="connsiteY4" fmla="*/ 443516 h 88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31" h="887031">
                <a:moveTo>
                  <a:pt x="887032" y="443516"/>
                </a:moveTo>
                <a:cubicBezTo>
                  <a:pt x="887032" y="688462"/>
                  <a:pt x="688463" y="887031"/>
                  <a:pt x="443516" y="887031"/>
                </a:cubicBezTo>
                <a:cubicBezTo>
                  <a:pt x="198569" y="887031"/>
                  <a:pt x="0" y="688462"/>
                  <a:pt x="0" y="443516"/>
                </a:cubicBezTo>
                <a:cubicBezTo>
                  <a:pt x="0" y="198569"/>
                  <a:pt x="198569" y="0"/>
                  <a:pt x="443516" y="0"/>
                </a:cubicBezTo>
                <a:cubicBezTo>
                  <a:pt x="688463" y="0"/>
                  <a:pt x="887032" y="198569"/>
                  <a:pt x="887032" y="443516"/>
                </a:cubicBezTo>
                <a:close/>
              </a:path>
            </a:pathLst>
          </a:custGeom>
          <a:solidFill>
            <a:srgbClr val="6C63FE"/>
          </a:solidFill>
          <a:ln w="138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E2243"/>
              </a:solidFill>
            </a:endParaRP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F09BEA94-F7BA-46C0-AD1F-314CF2D652BB}"/>
              </a:ext>
            </a:extLst>
          </p:cNvPr>
          <p:cNvSpPr txBox="1"/>
          <p:nvPr/>
        </p:nvSpPr>
        <p:spPr>
          <a:xfrm>
            <a:off x="7848600" y="5606596"/>
            <a:ext cx="8768196" cy="40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dirty="0">
                <a:solidFill>
                  <a:srgbClr val="0E2243"/>
                </a:solidFill>
                <a:latin typeface="Proxima Nova Rg" panose="02000506030000020004" pitchFamily="50" charset="0"/>
              </a:rPr>
              <a:t>Answer 1</a:t>
            </a: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D24B184A-1197-40B0-A80F-7FE10D45D635}"/>
              </a:ext>
            </a:extLst>
          </p:cNvPr>
          <p:cNvSpPr txBox="1"/>
          <p:nvPr/>
        </p:nvSpPr>
        <p:spPr>
          <a:xfrm>
            <a:off x="7848600" y="6970644"/>
            <a:ext cx="8768196" cy="40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dirty="0">
                <a:solidFill>
                  <a:srgbClr val="0E2243"/>
                </a:solidFill>
                <a:latin typeface="Proxima Nova Rg" panose="02000506030000020004" pitchFamily="50" charset="0"/>
              </a:rPr>
              <a:t>Answer 2</a:t>
            </a: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6884E7B0-F7B5-4EBE-A617-EB7351969455}"/>
              </a:ext>
            </a:extLst>
          </p:cNvPr>
          <p:cNvSpPr txBox="1"/>
          <p:nvPr/>
        </p:nvSpPr>
        <p:spPr>
          <a:xfrm>
            <a:off x="7848600" y="8334692"/>
            <a:ext cx="8768196" cy="40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dirty="0">
                <a:solidFill>
                  <a:srgbClr val="0E2243"/>
                </a:solidFill>
                <a:latin typeface="Proxima Nova Rg" panose="02000506030000020004" pitchFamily="50" charset="0"/>
              </a:rPr>
              <a:t>Answer 3</a:t>
            </a: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D2ED1296-2611-4380-81DB-4D4DB1259792}"/>
              </a:ext>
            </a:extLst>
          </p:cNvPr>
          <p:cNvSpPr txBox="1"/>
          <p:nvPr/>
        </p:nvSpPr>
        <p:spPr>
          <a:xfrm>
            <a:off x="6191256" y="4091170"/>
            <a:ext cx="6230845" cy="1266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000" dirty="0">
                <a:solidFill>
                  <a:schemeClr val="bg1"/>
                </a:solidFill>
                <a:latin typeface="Proxima Nova Rg" panose="02000506030000020004" pitchFamily="50" charset="0"/>
              </a:rPr>
              <a:t>Question mentioned here in two lines and there is a question mentioned here in two lines</a:t>
            </a:r>
          </a:p>
          <a:p>
            <a:pPr algn="ctr">
              <a:lnSpc>
                <a:spcPts val="3380"/>
              </a:lnSpc>
            </a:pPr>
            <a:endParaRPr lang="en-US" sz="20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792D8C11-689E-4087-A2B2-366AC4CFFC62}"/>
              </a:ext>
            </a:extLst>
          </p:cNvPr>
          <p:cNvSpPr txBox="1"/>
          <p:nvPr/>
        </p:nvSpPr>
        <p:spPr>
          <a:xfrm>
            <a:off x="7048324" y="5606596"/>
            <a:ext cx="368389" cy="417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00" dirty="0">
                <a:solidFill>
                  <a:schemeClr val="bg1"/>
                </a:solidFill>
                <a:latin typeface="Proxima Nova Bl" panose="02000506030000020004" pitchFamily="50" charset="0"/>
              </a:rPr>
              <a:t>1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A20F5113-156D-4430-988E-DBD9A5A85C57}"/>
              </a:ext>
            </a:extLst>
          </p:cNvPr>
          <p:cNvSpPr txBox="1"/>
          <p:nvPr/>
        </p:nvSpPr>
        <p:spPr>
          <a:xfrm>
            <a:off x="7075363" y="6955576"/>
            <a:ext cx="368389" cy="417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00" dirty="0">
                <a:solidFill>
                  <a:schemeClr val="bg1"/>
                </a:solidFill>
                <a:latin typeface="Proxima Nova Bl" panose="02000506030000020004" pitchFamily="50" charset="0"/>
              </a:rPr>
              <a:t>2</a:t>
            </a: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FAC912AE-174F-4FA6-9B5B-5B985AA8A763}"/>
              </a:ext>
            </a:extLst>
          </p:cNvPr>
          <p:cNvSpPr txBox="1"/>
          <p:nvPr/>
        </p:nvSpPr>
        <p:spPr>
          <a:xfrm>
            <a:off x="7048323" y="8334692"/>
            <a:ext cx="368389" cy="417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00" dirty="0">
                <a:solidFill>
                  <a:schemeClr val="bg1"/>
                </a:solidFill>
                <a:latin typeface="Proxima Nova Bl" panose="02000506030000020004" pitchFamily="50" charset="0"/>
              </a:rPr>
              <a:t>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D619DD-2B7C-2147-1B60-0BBC523DA52E}"/>
              </a:ext>
            </a:extLst>
          </p:cNvPr>
          <p:cNvSpPr/>
          <p:nvPr/>
        </p:nvSpPr>
        <p:spPr>
          <a:xfrm>
            <a:off x="14597313" y="2821405"/>
            <a:ext cx="1308433" cy="12783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ED07ED5-3ACA-F5B5-833D-7394AFA71A2E}"/>
              </a:ext>
            </a:extLst>
          </p:cNvPr>
          <p:cNvSpPr txBox="1"/>
          <p:nvPr/>
        </p:nvSpPr>
        <p:spPr>
          <a:xfrm>
            <a:off x="14713117" y="3012406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 animBg="1"/>
      <p:bldP spid="34" grpId="0" animBg="1"/>
      <p:bldP spid="31" grpId="0" animBg="1"/>
      <p:bldP spid="32" grpId="0" animBg="1"/>
      <p:bldP spid="23" grpId="0" animBg="1"/>
      <p:bldP spid="24" grpId="0" animBg="1"/>
      <p:bldP spid="35" grpId="0"/>
      <p:bldP spid="36" grpId="0"/>
      <p:bldP spid="37" grpId="0"/>
      <p:bldP spid="40" grpId="0"/>
      <p:bldP spid="20" grpId="0"/>
      <p:bldP spid="22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9C6E548-DC9E-4ACB-930D-247BDECA0BBE}"/>
              </a:ext>
            </a:extLst>
          </p:cNvPr>
          <p:cNvSpPr/>
          <p:nvPr/>
        </p:nvSpPr>
        <p:spPr>
          <a:xfrm>
            <a:off x="5534779" y="3567877"/>
            <a:ext cx="7543800" cy="599522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1931928"/>
            <a:ext cx="8768196" cy="2003168"/>
            <a:chOff x="0" y="9525"/>
            <a:chExt cx="11690929" cy="2670890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Proxima Nova Bl" panose="02000506030000020004" pitchFamily="50" charset="0"/>
                </a:rPr>
                <a:t>Quiz/Test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5665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Proxima Nova Rg" panose="02000506030000020004" pitchFamily="50" charset="0"/>
                </a:rPr>
                <a:t>TEST YOUR LEARNING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2E2D552F-CD50-4D1F-981E-A6881522816E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716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AEDDD3"/>
          </a:solidFill>
        </p:spPr>
      </p:sp>
      <p:sp>
        <p:nvSpPr>
          <p:cNvPr id="33" name="Graphic 21">
            <a:extLst>
              <a:ext uri="{FF2B5EF4-FFF2-40B4-BE49-F238E27FC236}">
                <a16:creationId xmlns:a16="http://schemas.microsoft.com/office/drawing/2014/main" id="{12AC1E0C-6E11-43A5-BE9A-E9B2CE3BB37A}"/>
              </a:ext>
            </a:extLst>
          </p:cNvPr>
          <p:cNvSpPr/>
          <p:nvPr/>
        </p:nvSpPr>
        <p:spPr>
          <a:xfrm>
            <a:off x="7259559" y="5522485"/>
            <a:ext cx="3619094" cy="621004"/>
          </a:xfrm>
          <a:custGeom>
            <a:avLst/>
            <a:gdLst>
              <a:gd name="connsiteX0" fmla="*/ 3491684 w 3619094"/>
              <a:gd name="connsiteY0" fmla="*/ 621005 h 621004"/>
              <a:gd name="connsiteX1" fmla="*/ 127410 w 3619094"/>
              <a:gd name="connsiteY1" fmla="*/ 621005 h 621004"/>
              <a:gd name="connsiteX2" fmla="*/ 0 w 3619094"/>
              <a:gd name="connsiteY2" fmla="*/ 493594 h 621004"/>
              <a:gd name="connsiteX3" fmla="*/ 0 w 3619094"/>
              <a:gd name="connsiteY3" fmla="*/ 127410 h 621004"/>
              <a:gd name="connsiteX4" fmla="*/ 127410 w 3619094"/>
              <a:gd name="connsiteY4" fmla="*/ 0 h 621004"/>
              <a:gd name="connsiteX5" fmla="*/ 3491684 w 3619094"/>
              <a:gd name="connsiteY5" fmla="*/ 0 h 621004"/>
              <a:gd name="connsiteX6" fmla="*/ 3619094 w 3619094"/>
              <a:gd name="connsiteY6" fmla="*/ 127410 h 621004"/>
              <a:gd name="connsiteX7" fmla="*/ 3619094 w 3619094"/>
              <a:gd name="connsiteY7" fmla="*/ 493594 h 621004"/>
              <a:gd name="connsiteX8" fmla="*/ 3491684 w 3619094"/>
              <a:gd name="connsiteY8" fmla="*/ 621005 h 62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094" h="621004">
                <a:moveTo>
                  <a:pt x="3491684" y="621005"/>
                </a:moveTo>
                <a:lnTo>
                  <a:pt x="127410" y="621005"/>
                </a:lnTo>
                <a:cubicBezTo>
                  <a:pt x="57134" y="621005"/>
                  <a:pt x="0" y="564009"/>
                  <a:pt x="0" y="493594"/>
                </a:cubicBezTo>
                <a:lnTo>
                  <a:pt x="0" y="127410"/>
                </a:lnTo>
                <a:cubicBezTo>
                  <a:pt x="0" y="57134"/>
                  <a:pt x="56996" y="0"/>
                  <a:pt x="127410" y="0"/>
                </a:cubicBezTo>
                <a:lnTo>
                  <a:pt x="3491684" y="0"/>
                </a:lnTo>
                <a:cubicBezTo>
                  <a:pt x="3561960" y="0"/>
                  <a:pt x="3619094" y="56996"/>
                  <a:pt x="3619094" y="127410"/>
                </a:cubicBezTo>
                <a:lnTo>
                  <a:pt x="3619094" y="493594"/>
                </a:lnTo>
                <a:cubicBezTo>
                  <a:pt x="3618956" y="564009"/>
                  <a:pt x="3561960" y="621005"/>
                  <a:pt x="3491684" y="621005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4" name="Graphic 21">
            <a:extLst>
              <a:ext uri="{FF2B5EF4-FFF2-40B4-BE49-F238E27FC236}">
                <a16:creationId xmlns:a16="http://schemas.microsoft.com/office/drawing/2014/main" id="{12AC1E0C-6E11-43A5-BE9A-E9B2CE3BB37A}"/>
              </a:ext>
            </a:extLst>
          </p:cNvPr>
          <p:cNvSpPr/>
          <p:nvPr/>
        </p:nvSpPr>
        <p:spPr>
          <a:xfrm>
            <a:off x="6816044" y="5389542"/>
            <a:ext cx="887031" cy="887031"/>
          </a:xfrm>
          <a:custGeom>
            <a:avLst/>
            <a:gdLst>
              <a:gd name="connsiteX0" fmla="*/ 887032 w 887031"/>
              <a:gd name="connsiteY0" fmla="*/ 443516 h 887031"/>
              <a:gd name="connsiteX1" fmla="*/ 443516 w 887031"/>
              <a:gd name="connsiteY1" fmla="*/ 887031 h 887031"/>
              <a:gd name="connsiteX2" fmla="*/ 0 w 887031"/>
              <a:gd name="connsiteY2" fmla="*/ 443516 h 887031"/>
              <a:gd name="connsiteX3" fmla="*/ 443516 w 887031"/>
              <a:gd name="connsiteY3" fmla="*/ 0 h 887031"/>
              <a:gd name="connsiteX4" fmla="*/ 887032 w 887031"/>
              <a:gd name="connsiteY4" fmla="*/ 443516 h 88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31" h="887031">
                <a:moveTo>
                  <a:pt x="887032" y="443516"/>
                </a:moveTo>
                <a:cubicBezTo>
                  <a:pt x="887032" y="688462"/>
                  <a:pt x="688463" y="887031"/>
                  <a:pt x="443516" y="887031"/>
                </a:cubicBezTo>
                <a:cubicBezTo>
                  <a:pt x="198569" y="887031"/>
                  <a:pt x="0" y="688462"/>
                  <a:pt x="0" y="443516"/>
                </a:cubicBezTo>
                <a:cubicBezTo>
                  <a:pt x="0" y="198569"/>
                  <a:pt x="198569" y="0"/>
                  <a:pt x="443516" y="0"/>
                </a:cubicBezTo>
                <a:cubicBezTo>
                  <a:pt x="688463" y="0"/>
                  <a:pt x="887032" y="198569"/>
                  <a:pt x="887032" y="443516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E2243"/>
              </a:solidFill>
            </a:endParaRPr>
          </a:p>
        </p:txBody>
      </p:sp>
      <p:sp>
        <p:nvSpPr>
          <p:cNvPr id="31" name="Graphic 28">
            <a:extLst>
              <a:ext uri="{FF2B5EF4-FFF2-40B4-BE49-F238E27FC236}">
                <a16:creationId xmlns:a16="http://schemas.microsoft.com/office/drawing/2014/main" id="{D8658C21-9930-4FD8-A308-0817D6E45914}"/>
              </a:ext>
            </a:extLst>
          </p:cNvPr>
          <p:cNvSpPr/>
          <p:nvPr/>
        </p:nvSpPr>
        <p:spPr>
          <a:xfrm>
            <a:off x="7259558" y="6886533"/>
            <a:ext cx="4094242" cy="621004"/>
          </a:xfrm>
          <a:custGeom>
            <a:avLst/>
            <a:gdLst>
              <a:gd name="connsiteX0" fmla="*/ 3491684 w 3619094"/>
              <a:gd name="connsiteY0" fmla="*/ 621005 h 621004"/>
              <a:gd name="connsiteX1" fmla="*/ 127410 w 3619094"/>
              <a:gd name="connsiteY1" fmla="*/ 621005 h 621004"/>
              <a:gd name="connsiteX2" fmla="*/ 0 w 3619094"/>
              <a:gd name="connsiteY2" fmla="*/ 493594 h 621004"/>
              <a:gd name="connsiteX3" fmla="*/ 0 w 3619094"/>
              <a:gd name="connsiteY3" fmla="*/ 127410 h 621004"/>
              <a:gd name="connsiteX4" fmla="*/ 127410 w 3619094"/>
              <a:gd name="connsiteY4" fmla="*/ 0 h 621004"/>
              <a:gd name="connsiteX5" fmla="*/ 3491684 w 3619094"/>
              <a:gd name="connsiteY5" fmla="*/ 0 h 621004"/>
              <a:gd name="connsiteX6" fmla="*/ 3619094 w 3619094"/>
              <a:gd name="connsiteY6" fmla="*/ 127410 h 621004"/>
              <a:gd name="connsiteX7" fmla="*/ 3619094 w 3619094"/>
              <a:gd name="connsiteY7" fmla="*/ 493594 h 621004"/>
              <a:gd name="connsiteX8" fmla="*/ 3491684 w 3619094"/>
              <a:gd name="connsiteY8" fmla="*/ 621005 h 62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094" h="621004">
                <a:moveTo>
                  <a:pt x="3491684" y="621005"/>
                </a:moveTo>
                <a:lnTo>
                  <a:pt x="127410" y="621005"/>
                </a:lnTo>
                <a:cubicBezTo>
                  <a:pt x="57134" y="621005"/>
                  <a:pt x="0" y="564009"/>
                  <a:pt x="0" y="493594"/>
                </a:cubicBezTo>
                <a:lnTo>
                  <a:pt x="0" y="127410"/>
                </a:lnTo>
                <a:cubicBezTo>
                  <a:pt x="0" y="57134"/>
                  <a:pt x="56996" y="0"/>
                  <a:pt x="127410" y="0"/>
                </a:cubicBezTo>
                <a:lnTo>
                  <a:pt x="3491684" y="0"/>
                </a:lnTo>
                <a:cubicBezTo>
                  <a:pt x="3561960" y="0"/>
                  <a:pt x="3619094" y="56996"/>
                  <a:pt x="3619094" y="127410"/>
                </a:cubicBezTo>
                <a:lnTo>
                  <a:pt x="3619094" y="493594"/>
                </a:lnTo>
                <a:cubicBezTo>
                  <a:pt x="3618956" y="564009"/>
                  <a:pt x="3561960" y="621005"/>
                  <a:pt x="3491684" y="621005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2" name="Graphic 28">
            <a:extLst>
              <a:ext uri="{FF2B5EF4-FFF2-40B4-BE49-F238E27FC236}">
                <a16:creationId xmlns:a16="http://schemas.microsoft.com/office/drawing/2014/main" id="{D8658C21-9930-4FD8-A308-0817D6E45914}"/>
              </a:ext>
            </a:extLst>
          </p:cNvPr>
          <p:cNvSpPr/>
          <p:nvPr/>
        </p:nvSpPr>
        <p:spPr>
          <a:xfrm>
            <a:off x="6816043" y="6753590"/>
            <a:ext cx="887031" cy="887031"/>
          </a:xfrm>
          <a:custGeom>
            <a:avLst/>
            <a:gdLst>
              <a:gd name="connsiteX0" fmla="*/ 887032 w 887031"/>
              <a:gd name="connsiteY0" fmla="*/ 443516 h 887031"/>
              <a:gd name="connsiteX1" fmla="*/ 443516 w 887031"/>
              <a:gd name="connsiteY1" fmla="*/ 887031 h 887031"/>
              <a:gd name="connsiteX2" fmla="*/ 0 w 887031"/>
              <a:gd name="connsiteY2" fmla="*/ 443516 h 887031"/>
              <a:gd name="connsiteX3" fmla="*/ 443516 w 887031"/>
              <a:gd name="connsiteY3" fmla="*/ 0 h 887031"/>
              <a:gd name="connsiteX4" fmla="*/ 887032 w 887031"/>
              <a:gd name="connsiteY4" fmla="*/ 443516 h 88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31" h="887031">
                <a:moveTo>
                  <a:pt x="887032" y="443516"/>
                </a:moveTo>
                <a:cubicBezTo>
                  <a:pt x="887032" y="688462"/>
                  <a:pt x="688463" y="887031"/>
                  <a:pt x="443516" y="887031"/>
                </a:cubicBezTo>
                <a:cubicBezTo>
                  <a:pt x="198569" y="887031"/>
                  <a:pt x="0" y="688462"/>
                  <a:pt x="0" y="443516"/>
                </a:cubicBezTo>
                <a:cubicBezTo>
                  <a:pt x="0" y="198569"/>
                  <a:pt x="198569" y="0"/>
                  <a:pt x="443516" y="0"/>
                </a:cubicBezTo>
                <a:cubicBezTo>
                  <a:pt x="688463" y="0"/>
                  <a:pt x="887032" y="198569"/>
                  <a:pt x="887032" y="443516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E2243"/>
              </a:solidFill>
            </a:endParaRPr>
          </a:p>
        </p:txBody>
      </p:sp>
      <p:sp>
        <p:nvSpPr>
          <p:cNvPr id="23" name="Graphic 29">
            <a:extLst>
              <a:ext uri="{FF2B5EF4-FFF2-40B4-BE49-F238E27FC236}">
                <a16:creationId xmlns:a16="http://schemas.microsoft.com/office/drawing/2014/main" id="{A61EE8A5-AA22-4044-988B-395ED1739D67}"/>
              </a:ext>
            </a:extLst>
          </p:cNvPr>
          <p:cNvSpPr/>
          <p:nvPr/>
        </p:nvSpPr>
        <p:spPr>
          <a:xfrm>
            <a:off x="7232519" y="8250581"/>
            <a:ext cx="4784724" cy="621004"/>
          </a:xfrm>
          <a:custGeom>
            <a:avLst/>
            <a:gdLst>
              <a:gd name="connsiteX0" fmla="*/ 3491684 w 3619094"/>
              <a:gd name="connsiteY0" fmla="*/ 621005 h 621004"/>
              <a:gd name="connsiteX1" fmla="*/ 127410 w 3619094"/>
              <a:gd name="connsiteY1" fmla="*/ 621005 h 621004"/>
              <a:gd name="connsiteX2" fmla="*/ 0 w 3619094"/>
              <a:gd name="connsiteY2" fmla="*/ 493594 h 621004"/>
              <a:gd name="connsiteX3" fmla="*/ 0 w 3619094"/>
              <a:gd name="connsiteY3" fmla="*/ 127410 h 621004"/>
              <a:gd name="connsiteX4" fmla="*/ 127410 w 3619094"/>
              <a:gd name="connsiteY4" fmla="*/ 0 h 621004"/>
              <a:gd name="connsiteX5" fmla="*/ 3491684 w 3619094"/>
              <a:gd name="connsiteY5" fmla="*/ 0 h 621004"/>
              <a:gd name="connsiteX6" fmla="*/ 3619094 w 3619094"/>
              <a:gd name="connsiteY6" fmla="*/ 127410 h 621004"/>
              <a:gd name="connsiteX7" fmla="*/ 3619094 w 3619094"/>
              <a:gd name="connsiteY7" fmla="*/ 493594 h 621004"/>
              <a:gd name="connsiteX8" fmla="*/ 3491684 w 3619094"/>
              <a:gd name="connsiteY8" fmla="*/ 621005 h 62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094" h="621004">
                <a:moveTo>
                  <a:pt x="3491684" y="621005"/>
                </a:moveTo>
                <a:lnTo>
                  <a:pt x="127410" y="621005"/>
                </a:lnTo>
                <a:cubicBezTo>
                  <a:pt x="57134" y="621005"/>
                  <a:pt x="0" y="564009"/>
                  <a:pt x="0" y="493594"/>
                </a:cubicBezTo>
                <a:lnTo>
                  <a:pt x="0" y="127410"/>
                </a:lnTo>
                <a:cubicBezTo>
                  <a:pt x="0" y="57134"/>
                  <a:pt x="56996" y="0"/>
                  <a:pt x="127410" y="0"/>
                </a:cubicBezTo>
                <a:lnTo>
                  <a:pt x="3491684" y="0"/>
                </a:lnTo>
                <a:cubicBezTo>
                  <a:pt x="3561960" y="0"/>
                  <a:pt x="3619094" y="56996"/>
                  <a:pt x="3619094" y="127410"/>
                </a:cubicBezTo>
                <a:lnTo>
                  <a:pt x="3619094" y="493594"/>
                </a:lnTo>
                <a:cubicBezTo>
                  <a:pt x="3618956" y="564009"/>
                  <a:pt x="3561960" y="621005"/>
                  <a:pt x="3491684" y="621005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Graphic 29">
            <a:extLst>
              <a:ext uri="{FF2B5EF4-FFF2-40B4-BE49-F238E27FC236}">
                <a16:creationId xmlns:a16="http://schemas.microsoft.com/office/drawing/2014/main" id="{A61EE8A5-AA22-4044-988B-395ED1739D67}"/>
              </a:ext>
            </a:extLst>
          </p:cNvPr>
          <p:cNvSpPr/>
          <p:nvPr/>
        </p:nvSpPr>
        <p:spPr>
          <a:xfrm>
            <a:off x="6789004" y="8117638"/>
            <a:ext cx="887031" cy="887031"/>
          </a:xfrm>
          <a:custGeom>
            <a:avLst/>
            <a:gdLst>
              <a:gd name="connsiteX0" fmla="*/ 887032 w 887031"/>
              <a:gd name="connsiteY0" fmla="*/ 443516 h 887031"/>
              <a:gd name="connsiteX1" fmla="*/ 443516 w 887031"/>
              <a:gd name="connsiteY1" fmla="*/ 887031 h 887031"/>
              <a:gd name="connsiteX2" fmla="*/ 0 w 887031"/>
              <a:gd name="connsiteY2" fmla="*/ 443516 h 887031"/>
              <a:gd name="connsiteX3" fmla="*/ 443516 w 887031"/>
              <a:gd name="connsiteY3" fmla="*/ 0 h 887031"/>
              <a:gd name="connsiteX4" fmla="*/ 887032 w 887031"/>
              <a:gd name="connsiteY4" fmla="*/ 443516 h 88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31" h="887031">
                <a:moveTo>
                  <a:pt x="887032" y="443516"/>
                </a:moveTo>
                <a:cubicBezTo>
                  <a:pt x="887032" y="688462"/>
                  <a:pt x="688463" y="887031"/>
                  <a:pt x="443516" y="887031"/>
                </a:cubicBezTo>
                <a:cubicBezTo>
                  <a:pt x="198569" y="887031"/>
                  <a:pt x="0" y="688462"/>
                  <a:pt x="0" y="443516"/>
                </a:cubicBezTo>
                <a:cubicBezTo>
                  <a:pt x="0" y="198569"/>
                  <a:pt x="198569" y="0"/>
                  <a:pt x="443516" y="0"/>
                </a:cubicBezTo>
                <a:cubicBezTo>
                  <a:pt x="688463" y="0"/>
                  <a:pt x="887032" y="198569"/>
                  <a:pt x="887032" y="443516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E2243"/>
              </a:solidFill>
            </a:endParaRP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F09BEA94-F7BA-46C0-AD1F-314CF2D652BB}"/>
              </a:ext>
            </a:extLst>
          </p:cNvPr>
          <p:cNvSpPr txBox="1"/>
          <p:nvPr/>
        </p:nvSpPr>
        <p:spPr>
          <a:xfrm>
            <a:off x="7848600" y="5606596"/>
            <a:ext cx="8768196" cy="40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dirty="0">
                <a:solidFill>
                  <a:srgbClr val="0E2243"/>
                </a:solidFill>
                <a:latin typeface="Proxima Nova Rg" panose="02000506030000020004" pitchFamily="50" charset="0"/>
              </a:rPr>
              <a:t>Answer 1</a:t>
            </a: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D24B184A-1197-40B0-A80F-7FE10D45D635}"/>
              </a:ext>
            </a:extLst>
          </p:cNvPr>
          <p:cNvSpPr txBox="1"/>
          <p:nvPr/>
        </p:nvSpPr>
        <p:spPr>
          <a:xfrm>
            <a:off x="7848600" y="6970644"/>
            <a:ext cx="8768196" cy="40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dirty="0">
                <a:solidFill>
                  <a:srgbClr val="0E2243"/>
                </a:solidFill>
                <a:latin typeface="Proxima Nova Rg" panose="02000506030000020004" pitchFamily="50" charset="0"/>
              </a:rPr>
              <a:t>Answer 2</a:t>
            </a: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6884E7B0-F7B5-4EBE-A617-EB7351969455}"/>
              </a:ext>
            </a:extLst>
          </p:cNvPr>
          <p:cNvSpPr txBox="1"/>
          <p:nvPr/>
        </p:nvSpPr>
        <p:spPr>
          <a:xfrm>
            <a:off x="7848600" y="8334692"/>
            <a:ext cx="8768196" cy="40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dirty="0">
                <a:solidFill>
                  <a:srgbClr val="0E2243"/>
                </a:solidFill>
                <a:latin typeface="Proxima Nova Rg" panose="02000506030000020004" pitchFamily="50" charset="0"/>
              </a:rPr>
              <a:t>Answer 3</a:t>
            </a: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D2ED1296-2611-4380-81DB-4D4DB1259792}"/>
              </a:ext>
            </a:extLst>
          </p:cNvPr>
          <p:cNvSpPr txBox="1"/>
          <p:nvPr/>
        </p:nvSpPr>
        <p:spPr>
          <a:xfrm>
            <a:off x="6191256" y="4091170"/>
            <a:ext cx="6230845" cy="1266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000" dirty="0">
                <a:solidFill>
                  <a:schemeClr val="bg1"/>
                </a:solidFill>
                <a:latin typeface="Proxima Nova Rg" panose="02000506030000020004" pitchFamily="50" charset="0"/>
              </a:rPr>
              <a:t>Question mentioned here in two lines and there is a question mentioned here in two lines</a:t>
            </a:r>
          </a:p>
          <a:p>
            <a:pPr algn="ctr">
              <a:lnSpc>
                <a:spcPts val="3380"/>
              </a:lnSpc>
            </a:pPr>
            <a:endParaRPr lang="en-US" sz="20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792D8C11-689E-4087-A2B2-366AC4CFFC62}"/>
              </a:ext>
            </a:extLst>
          </p:cNvPr>
          <p:cNvSpPr txBox="1"/>
          <p:nvPr/>
        </p:nvSpPr>
        <p:spPr>
          <a:xfrm>
            <a:off x="7048324" y="5606596"/>
            <a:ext cx="368389" cy="417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00" dirty="0">
                <a:solidFill>
                  <a:schemeClr val="bg1"/>
                </a:solidFill>
                <a:latin typeface="Proxima Nova Bl" panose="02000506030000020004" pitchFamily="50" charset="0"/>
              </a:rPr>
              <a:t>1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A20F5113-156D-4430-988E-DBD9A5A85C57}"/>
              </a:ext>
            </a:extLst>
          </p:cNvPr>
          <p:cNvSpPr txBox="1"/>
          <p:nvPr/>
        </p:nvSpPr>
        <p:spPr>
          <a:xfrm>
            <a:off x="7075363" y="6955576"/>
            <a:ext cx="368389" cy="417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00" dirty="0">
                <a:solidFill>
                  <a:schemeClr val="bg1"/>
                </a:solidFill>
                <a:latin typeface="Proxima Nova Bl" panose="02000506030000020004" pitchFamily="50" charset="0"/>
              </a:rPr>
              <a:t>2</a:t>
            </a: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FAC912AE-174F-4FA6-9B5B-5B985AA8A763}"/>
              </a:ext>
            </a:extLst>
          </p:cNvPr>
          <p:cNvSpPr txBox="1"/>
          <p:nvPr/>
        </p:nvSpPr>
        <p:spPr>
          <a:xfrm>
            <a:off x="7048323" y="8334692"/>
            <a:ext cx="368389" cy="417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00" dirty="0">
                <a:solidFill>
                  <a:schemeClr val="bg1"/>
                </a:solidFill>
                <a:latin typeface="Proxima Nova Bl" panose="02000506030000020004" pitchFamily="50" charset="0"/>
              </a:rPr>
              <a:t>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4E361F-77B2-978C-C8DB-ABC1C4FE421B}"/>
              </a:ext>
            </a:extLst>
          </p:cNvPr>
          <p:cNvSpPr/>
          <p:nvPr/>
        </p:nvSpPr>
        <p:spPr>
          <a:xfrm>
            <a:off x="14717629" y="3077076"/>
            <a:ext cx="1293395" cy="12633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F6006C2-086F-9806-A103-1F166B0F7AC4}"/>
              </a:ext>
            </a:extLst>
          </p:cNvPr>
          <p:cNvSpPr txBox="1"/>
          <p:nvPr/>
        </p:nvSpPr>
        <p:spPr>
          <a:xfrm>
            <a:off x="14833433" y="3268077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 animBg="1"/>
      <p:bldP spid="34" grpId="0" animBg="1"/>
      <p:bldP spid="31" grpId="0" animBg="1"/>
      <p:bldP spid="32" grpId="0" animBg="1"/>
      <p:bldP spid="23" grpId="0" animBg="1"/>
      <p:bldP spid="24" grpId="0" animBg="1"/>
      <p:bldP spid="35" grpId="0"/>
      <p:bldP spid="36" grpId="0"/>
      <p:bldP spid="37" grpId="0"/>
      <p:bldP spid="40" grpId="0"/>
      <p:bldP spid="20" grpId="0"/>
      <p:bldP spid="2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14667"/>
            <a:ext cx="5389896" cy="3143601"/>
            <a:chOff x="0" y="1581289"/>
            <a:chExt cx="7186528" cy="4191469"/>
          </a:xfrm>
        </p:grpSpPr>
        <p:sp>
          <p:nvSpPr>
            <p:cNvPr id="3" name="TextBox 3"/>
            <p:cNvSpPr txBox="1"/>
            <p:nvPr/>
          </p:nvSpPr>
          <p:spPr>
            <a:xfrm>
              <a:off x="0" y="1581289"/>
              <a:ext cx="7186528" cy="2940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Table of contents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206191"/>
              <a:ext cx="7186528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SUBHEADING IF REQUIRED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77200" y="2176567"/>
            <a:ext cx="8647208" cy="32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21" name="AutoShape 21"/>
          <p:cNvSpPr/>
          <p:nvPr/>
        </p:nvSpPr>
        <p:spPr>
          <a:xfrm>
            <a:off x="7657795" y="2309456"/>
            <a:ext cx="29330" cy="6910469"/>
          </a:xfrm>
          <a:prstGeom prst="rect">
            <a:avLst/>
          </a:prstGeom>
          <a:solidFill>
            <a:srgbClr val="0E2243"/>
          </a:solidFill>
        </p:spPr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7446BA5E-4EDC-4DD7-9FB2-9870861C193E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Course Title Here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9E4B1C5-371A-4BBD-9457-F2DE9FCE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F8AC23-44FB-4BFC-A1A7-9D6B177C6EE7}"/>
              </a:ext>
            </a:extLst>
          </p:cNvPr>
          <p:cNvGrpSpPr/>
          <p:nvPr/>
        </p:nvGrpSpPr>
        <p:grpSpPr>
          <a:xfrm>
            <a:off x="7577248" y="2214667"/>
            <a:ext cx="190000" cy="7100046"/>
            <a:chOff x="7577248" y="2214667"/>
            <a:chExt cx="190000" cy="7100046"/>
          </a:xfrm>
          <a:solidFill>
            <a:srgbClr val="0E2243"/>
          </a:solidFill>
        </p:grpSpPr>
        <p:grpSp>
          <p:nvGrpSpPr>
            <p:cNvPr id="22" name="Group 22"/>
            <p:cNvGrpSpPr/>
            <p:nvPr/>
          </p:nvGrpSpPr>
          <p:grpSpPr>
            <a:xfrm>
              <a:off x="7577671" y="2214667"/>
              <a:ext cx="189577" cy="189577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7577671" y="3366412"/>
              <a:ext cx="189577" cy="189577"/>
              <a:chOff x="0" y="0"/>
              <a:chExt cx="6350000" cy="6350000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7577671" y="5669902"/>
              <a:ext cx="189577" cy="189577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7577671" y="7973392"/>
              <a:ext cx="189577" cy="189577"/>
              <a:chOff x="0" y="0"/>
              <a:chExt cx="6350000" cy="6350000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7577671" y="9125136"/>
              <a:ext cx="189577" cy="189577"/>
              <a:chOff x="0" y="0"/>
              <a:chExt cx="6350000" cy="6350000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D57007D6-15D1-4AD1-9FB1-BCA1FA072698}"/>
                </a:ext>
              </a:extLst>
            </p:cNvPr>
            <p:cNvGrpSpPr/>
            <p:nvPr/>
          </p:nvGrpSpPr>
          <p:grpSpPr>
            <a:xfrm>
              <a:off x="7577248" y="6821647"/>
              <a:ext cx="189577" cy="189577"/>
              <a:chOff x="0" y="0"/>
              <a:chExt cx="6350000" cy="6350000"/>
            </a:xfrm>
            <a:grpFill/>
          </p:grpSpPr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23AF371A-99A0-40CD-AD97-E1A3B69B07C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389E0C6B-DFBB-4070-9D81-1A9228F2D1B6}"/>
                </a:ext>
              </a:extLst>
            </p:cNvPr>
            <p:cNvGrpSpPr/>
            <p:nvPr/>
          </p:nvGrpSpPr>
          <p:grpSpPr>
            <a:xfrm>
              <a:off x="7577671" y="4518157"/>
              <a:ext cx="189577" cy="189577"/>
              <a:chOff x="0" y="0"/>
              <a:chExt cx="6350000" cy="6350000"/>
            </a:xfrm>
            <a:grpFill/>
          </p:grpSpPr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C3E700BE-BCCC-4D44-BF2C-AC5967BA90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8" name="TextBox 19">
            <a:extLst>
              <a:ext uri="{FF2B5EF4-FFF2-40B4-BE49-F238E27FC236}">
                <a16:creationId xmlns:a16="http://schemas.microsoft.com/office/drawing/2014/main" id="{E9FFCA5F-E47A-4FA9-8C00-7D4DFE13F37C}"/>
              </a:ext>
            </a:extLst>
          </p:cNvPr>
          <p:cNvSpPr txBox="1"/>
          <p:nvPr/>
        </p:nvSpPr>
        <p:spPr>
          <a:xfrm>
            <a:off x="8077200" y="3297469"/>
            <a:ext cx="8647208" cy="32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DD94397F-E7D4-4C33-AC88-E11CAF316606}"/>
              </a:ext>
            </a:extLst>
          </p:cNvPr>
          <p:cNvSpPr txBox="1"/>
          <p:nvPr/>
        </p:nvSpPr>
        <p:spPr>
          <a:xfrm>
            <a:off x="8062732" y="4449214"/>
            <a:ext cx="8647208" cy="32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74A9D39A-F21B-4BC2-AB86-B9D3C179CECD}"/>
              </a:ext>
            </a:extLst>
          </p:cNvPr>
          <p:cNvSpPr txBox="1"/>
          <p:nvPr/>
        </p:nvSpPr>
        <p:spPr>
          <a:xfrm>
            <a:off x="8058874" y="5600959"/>
            <a:ext cx="8647208" cy="32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692F2C2E-F969-45B0-B082-94A0CFBC5A30}"/>
              </a:ext>
            </a:extLst>
          </p:cNvPr>
          <p:cNvSpPr txBox="1"/>
          <p:nvPr/>
        </p:nvSpPr>
        <p:spPr>
          <a:xfrm>
            <a:off x="8058874" y="6721861"/>
            <a:ext cx="8647208" cy="32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51E059D9-322F-4CA9-B812-C050E3781FA9}"/>
              </a:ext>
            </a:extLst>
          </p:cNvPr>
          <p:cNvSpPr txBox="1"/>
          <p:nvPr/>
        </p:nvSpPr>
        <p:spPr>
          <a:xfrm>
            <a:off x="8077200" y="7904449"/>
            <a:ext cx="8647208" cy="32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id="{05123E43-3AC3-4B52-83D2-90F1CD98F558}"/>
              </a:ext>
            </a:extLst>
          </p:cNvPr>
          <p:cNvSpPr txBox="1"/>
          <p:nvPr/>
        </p:nvSpPr>
        <p:spPr>
          <a:xfrm>
            <a:off x="8077200" y="9056193"/>
            <a:ext cx="8647208" cy="32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91677B49-4459-4C31-87FC-11BBCF45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243476" y="4237040"/>
            <a:ext cx="3382762" cy="3382762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CC19438F-AD51-4BF8-A7EA-C6661E7B8B94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4D010F-8B51-840B-6657-6B4B8F23619A}"/>
              </a:ext>
            </a:extLst>
          </p:cNvPr>
          <p:cNvSpPr/>
          <p:nvPr/>
        </p:nvSpPr>
        <p:spPr>
          <a:xfrm>
            <a:off x="14371721" y="3708734"/>
            <a:ext cx="1188118" cy="11580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FBA20499-DE37-5ED2-BD54-9B61170EB616}"/>
              </a:ext>
            </a:extLst>
          </p:cNvPr>
          <p:cNvSpPr txBox="1"/>
          <p:nvPr/>
        </p:nvSpPr>
        <p:spPr>
          <a:xfrm>
            <a:off x="14427367" y="3854616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004192" y="6625505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0BC586EF-2254-4CA7-873F-FDE57E34F8E8}"/>
              </a:ext>
            </a:extLst>
          </p:cNvPr>
          <p:cNvSpPr/>
          <p:nvPr/>
        </p:nvSpPr>
        <p:spPr>
          <a:xfrm>
            <a:off x="1022517" y="5411915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4AF46127-AE30-44D0-A4B6-D2E4962518E1}"/>
              </a:ext>
            </a:extLst>
          </p:cNvPr>
          <p:cNvSpPr/>
          <p:nvPr/>
        </p:nvSpPr>
        <p:spPr>
          <a:xfrm>
            <a:off x="1022517" y="4263140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FCAF7F1F-A10E-4E93-B08B-D4B23D41618B}"/>
              </a:ext>
            </a:extLst>
          </p:cNvPr>
          <p:cNvSpPr txBox="1"/>
          <p:nvPr/>
        </p:nvSpPr>
        <p:spPr>
          <a:xfrm>
            <a:off x="1394863" y="4508579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93C5E0B7-DC63-4D3C-9BEE-D2E7C729CB2E}"/>
              </a:ext>
            </a:extLst>
          </p:cNvPr>
          <p:cNvSpPr txBox="1"/>
          <p:nvPr/>
        </p:nvSpPr>
        <p:spPr>
          <a:xfrm>
            <a:off x="1413189" y="5691167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D1D5195E-1C43-42DF-A692-227697D79640}"/>
              </a:ext>
            </a:extLst>
          </p:cNvPr>
          <p:cNvSpPr txBox="1"/>
          <p:nvPr/>
        </p:nvSpPr>
        <p:spPr>
          <a:xfrm>
            <a:off x="1399334" y="6873755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7B3E8760-BD3D-4293-9C44-57972C2EBB26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Course Title Here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36E8015A-63B3-4248-B03B-3E737F11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43" name="TextBox 3">
            <a:extLst>
              <a:ext uri="{FF2B5EF4-FFF2-40B4-BE49-F238E27FC236}">
                <a16:creationId xmlns:a16="http://schemas.microsoft.com/office/drawing/2014/main" id="{DBC431F0-7D58-4CF5-94A1-8E8DB4E29A6F}"/>
              </a:ext>
            </a:extLst>
          </p:cNvPr>
          <p:cNvSpPr txBox="1"/>
          <p:nvPr/>
        </p:nvSpPr>
        <p:spPr>
          <a:xfrm>
            <a:off x="1028700" y="2136442"/>
            <a:ext cx="7833599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Table of Contents</a:t>
            </a:r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26F45A91-65EE-46F1-BC87-BD143187AA36}"/>
              </a:ext>
            </a:extLst>
          </p:cNvPr>
          <p:cNvSpPr/>
          <p:nvPr/>
        </p:nvSpPr>
        <p:spPr>
          <a:xfrm>
            <a:off x="985866" y="7777249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C38AC9FC-3C7B-42DC-AAE9-81986CF811C7}"/>
              </a:ext>
            </a:extLst>
          </p:cNvPr>
          <p:cNvSpPr txBox="1"/>
          <p:nvPr/>
        </p:nvSpPr>
        <p:spPr>
          <a:xfrm>
            <a:off x="1394863" y="8056343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D9C69B01-286A-47A2-9E72-31B748EE41A4}"/>
              </a:ext>
            </a:extLst>
          </p:cNvPr>
          <p:cNvSpPr/>
          <p:nvPr/>
        </p:nvSpPr>
        <p:spPr>
          <a:xfrm>
            <a:off x="7076929" y="6625505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9A4A90FA-C291-4E9C-BD11-3416249E0782}"/>
              </a:ext>
            </a:extLst>
          </p:cNvPr>
          <p:cNvSpPr/>
          <p:nvPr/>
        </p:nvSpPr>
        <p:spPr>
          <a:xfrm>
            <a:off x="7095254" y="5411915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52BEE864-4405-4718-A6A5-C901C9698516}"/>
              </a:ext>
            </a:extLst>
          </p:cNvPr>
          <p:cNvSpPr/>
          <p:nvPr/>
        </p:nvSpPr>
        <p:spPr>
          <a:xfrm>
            <a:off x="7095254" y="4263140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0E5EF0A7-EA7E-498C-820B-9A1350CE9574}"/>
              </a:ext>
            </a:extLst>
          </p:cNvPr>
          <p:cNvSpPr txBox="1"/>
          <p:nvPr/>
        </p:nvSpPr>
        <p:spPr>
          <a:xfrm>
            <a:off x="7467600" y="4508579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A771B83E-CC60-4DE5-B9A1-7218A0A1FDB0}"/>
              </a:ext>
            </a:extLst>
          </p:cNvPr>
          <p:cNvSpPr txBox="1"/>
          <p:nvPr/>
        </p:nvSpPr>
        <p:spPr>
          <a:xfrm>
            <a:off x="7485926" y="5691167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B091458C-F443-46D0-96DB-C7C54ED4687B}"/>
              </a:ext>
            </a:extLst>
          </p:cNvPr>
          <p:cNvSpPr txBox="1"/>
          <p:nvPr/>
        </p:nvSpPr>
        <p:spPr>
          <a:xfrm>
            <a:off x="7472071" y="6873755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B6272A7A-12E3-448B-B59C-D47F146AD367}"/>
              </a:ext>
            </a:extLst>
          </p:cNvPr>
          <p:cNvSpPr/>
          <p:nvPr/>
        </p:nvSpPr>
        <p:spPr>
          <a:xfrm>
            <a:off x="7058603" y="7777249"/>
            <a:ext cx="781341" cy="784843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6C63FE"/>
          </a:solidFill>
        </p:spPr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577944A-B5D1-4DE0-84D2-08467A03F8A5}"/>
              </a:ext>
            </a:extLst>
          </p:cNvPr>
          <p:cNvSpPr txBox="1"/>
          <p:nvPr/>
        </p:nvSpPr>
        <p:spPr>
          <a:xfrm>
            <a:off x="7467600" y="8056343"/>
            <a:ext cx="8647208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rgbClr val="0E2243"/>
                </a:solidFill>
                <a:latin typeface="Proxima Nova Rg" panose="02000506030000020004" pitchFamily="50" charset="0"/>
              </a:rPr>
              <a:t>Topic Heading</a:t>
            </a: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6E079617-17DC-4FA2-83E8-BB25E2A95A90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71312797-8CAB-4F5C-96E4-84923832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243476" y="4237040"/>
            <a:ext cx="3382762" cy="33827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BA9D69-22DA-7C1E-8967-5B24D63F0E39}"/>
              </a:ext>
            </a:extLst>
          </p:cNvPr>
          <p:cNvSpPr/>
          <p:nvPr/>
        </p:nvSpPr>
        <p:spPr>
          <a:xfrm>
            <a:off x="14371721" y="3708734"/>
            <a:ext cx="1203157" cy="1218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DD8B4E6-1956-17C0-7BD0-5E7F3D106AC7}"/>
              </a:ext>
            </a:extLst>
          </p:cNvPr>
          <p:cNvSpPr txBox="1"/>
          <p:nvPr/>
        </p:nvSpPr>
        <p:spPr>
          <a:xfrm>
            <a:off x="14427368" y="3854616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3" grpId="0"/>
      <p:bldP spid="45" grpId="0"/>
      <p:bldP spid="49" grpId="0"/>
      <p:bldP spid="50" grpId="0"/>
      <p:bldP spid="51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64807" y="8595619"/>
            <a:ext cx="3382762" cy="33827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43476" y="1948304"/>
            <a:ext cx="3382762" cy="338276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D808672-6E23-4739-B438-367C1BD08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B94A4003-D074-439F-B798-E04451D9F91F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/>
              </a:rPr>
              <a:t>Course Title Here</a:t>
            </a:r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74F60365-6C9E-437C-9F1D-5459D810FB32}"/>
              </a:ext>
            </a:extLst>
          </p:cNvPr>
          <p:cNvGrpSpPr>
            <a:grpSpLocks noChangeAspect="1"/>
          </p:cNvGrpSpPr>
          <p:nvPr/>
        </p:nvGrpSpPr>
        <p:grpSpPr>
          <a:xfrm>
            <a:off x="1498918" y="3322405"/>
            <a:ext cx="4179973" cy="4179957"/>
            <a:chOff x="0" y="0"/>
            <a:chExt cx="6350000" cy="6349975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733CBCA-14AD-4F42-BC24-314CAD397C03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t="-25000" b="-25000"/>
              </a:stretch>
            </a:blipFill>
          </p:spPr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02AF44-1404-42F6-9E29-0967969858B7}"/>
              </a:ext>
            </a:extLst>
          </p:cNvPr>
          <p:cNvSpPr/>
          <p:nvPr/>
        </p:nvSpPr>
        <p:spPr>
          <a:xfrm>
            <a:off x="1081809" y="2905288"/>
            <a:ext cx="5014191" cy="5014191"/>
          </a:xfrm>
          <a:custGeom>
            <a:avLst/>
            <a:gdLst>
              <a:gd name="connsiteX0" fmla="*/ 2790662 w 5581323"/>
              <a:gd name="connsiteY0" fmla="*/ 5581323 h 5581323"/>
              <a:gd name="connsiteX1" fmla="*/ 0 w 5581323"/>
              <a:gd name="connsiteY1" fmla="*/ 2790662 h 5581323"/>
              <a:gd name="connsiteX2" fmla="*/ 2790662 w 5581323"/>
              <a:gd name="connsiteY2" fmla="*/ 0 h 5581323"/>
              <a:gd name="connsiteX3" fmla="*/ 5581323 w 5581323"/>
              <a:gd name="connsiteY3" fmla="*/ 2790662 h 5581323"/>
              <a:gd name="connsiteX4" fmla="*/ 2790662 w 5581323"/>
              <a:gd name="connsiteY4" fmla="*/ 5581323 h 5581323"/>
              <a:gd name="connsiteX5" fmla="*/ 2790662 w 5581323"/>
              <a:gd name="connsiteY5" fmla="*/ 41241 h 5581323"/>
              <a:gd name="connsiteX6" fmla="*/ 41241 w 5581323"/>
              <a:gd name="connsiteY6" fmla="*/ 2790662 h 5581323"/>
              <a:gd name="connsiteX7" fmla="*/ 2790662 w 5581323"/>
              <a:gd name="connsiteY7" fmla="*/ 5540082 h 5581323"/>
              <a:gd name="connsiteX8" fmla="*/ 5540082 w 5581323"/>
              <a:gd name="connsiteY8" fmla="*/ 2790662 h 5581323"/>
              <a:gd name="connsiteX9" fmla="*/ 2790662 w 5581323"/>
              <a:gd name="connsiteY9" fmla="*/ 41241 h 55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323" h="5581323">
                <a:moveTo>
                  <a:pt x="2790662" y="5581323"/>
                </a:moveTo>
                <a:cubicBezTo>
                  <a:pt x="1252361" y="5581323"/>
                  <a:pt x="0" y="4328962"/>
                  <a:pt x="0" y="2790662"/>
                </a:cubicBezTo>
                <a:cubicBezTo>
                  <a:pt x="0" y="1252361"/>
                  <a:pt x="1252361" y="0"/>
                  <a:pt x="2790662" y="0"/>
                </a:cubicBezTo>
                <a:cubicBezTo>
                  <a:pt x="4328962" y="0"/>
                  <a:pt x="5581323" y="1252361"/>
                  <a:pt x="5581323" y="2790662"/>
                </a:cubicBezTo>
                <a:cubicBezTo>
                  <a:pt x="5581323" y="4328962"/>
                  <a:pt x="4328962" y="5581323"/>
                  <a:pt x="2790662" y="5581323"/>
                </a:cubicBezTo>
                <a:close/>
                <a:moveTo>
                  <a:pt x="2790662" y="41241"/>
                </a:moveTo>
                <a:cubicBezTo>
                  <a:pt x="1274356" y="41241"/>
                  <a:pt x="41241" y="1274356"/>
                  <a:pt x="41241" y="2790662"/>
                </a:cubicBezTo>
                <a:cubicBezTo>
                  <a:pt x="41241" y="4306967"/>
                  <a:pt x="1274356" y="5540082"/>
                  <a:pt x="2790662" y="5540082"/>
                </a:cubicBezTo>
                <a:cubicBezTo>
                  <a:pt x="4306967" y="5540082"/>
                  <a:pt x="5540082" y="4306967"/>
                  <a:pt x="5540082" y="2790662"/>
                </a:cubicBezTo>
                <a:cubicBezTo>
                  <a:pt x="5540082" y="1274356"/>
                  <a:pt x="4306967" y="41241"/>
                  <a:pt x="2790662" y="41241"/>
                </a:cubicBezTo>
                <a:close/>
              </a:path>
            </a:pathLst>
          </a:custGeom>
          <a:solidFill>
            <a:srgbClr val="0E2243"/>
          </a:solidFill>
          <a:ln w="137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5">
            <a:extLst>
              <a:ext uri="{FF2B5EF4-FFF2-40B4-BE49-F238E27FC236}">
                <a16:creationId xmlns:a16="http://schemas.microsoft.com/office/drawing/2014/main" id="{8B45EA26-AAD2-4217-9DF8-4E8C127AC6B0}"/>
              </a:ext>
            </a:extLst>
          </p:cNvPr>
          <p:cNvGrpSpPr/>
          <p:nvPr/>
        </p:nvGrpSpPr>
        <p:grpSpPr>
          <a:xfrm>
            <a:off x="8077200" y="3722567"/>
            <a:ext cx="6440484" cy="3216998"/>
            <a:chOff x="0" y="-47625"/>
            <a:chExt cx="8587312" cy="4289331"/>
          </a:xfrm>
        </p:grpSpPr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4783946E-4E41-4E34-AEF2-036BB08779A4}"/>
                </a:ext>
              </a:extLst>
            </p:cNvPr>
            <p:cNvSpPr txBox="1"/>
            <p:nvPr/>
          </p:nvSpPr>
          <p:spPr>
            <a:xfrm>
              <a:off x="0" y="-47625"/>
              <a:ext cx="8587312" cy="59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Trainer Name Here</a:t>
              </a:r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91B5CBCE-BFD0-4BF9-9E0D-1601E9B24EE4}"/>
                </a:ext>
              </a:extLst>
            </p:cNvPr>
            <p:cNvSpPr txBox="1"/>
            <p:nvPr/>
          </p:nvSpPr>
          <p:spPr>
            <a:xfrm>
              <a:off x="0" y="791220"/>
              <a:ext cx="8587312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220BCBB1-E6FE-4D04-AC16-009310D6CA83}"/>
                </a:ext>
              </a:extLst>
            </p:cNvPr>
            <p:cNvSpPr txBox="1"/>
            <p:nvPr/>
          </p:nvSpPr>
          <p:spPr>
            <a:xfrm>
              <a:off x="0" y="2631606"/>
              <a:ext cx="8587312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1E92E9C-4777-25D7-D04C-4BA12E21C3A0}"/>
              </a:ext>
            </a:extLst>
          </p:cNvPr>
          <p:cNvSpPr/>
          <p:nvPr/>
        </p:nvSpPr>
        <p:spPr>
          <a:xfrm>
            <a:off x="14507076" y="3859128"/>
            <a:ext cx="1263315" cy="1218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B8FFB-0D29-A292-3674-699207773F2E}"/>
              </a:ext>
            </a:extLst>
          </p:cNvPr>
          <p:cNvSpPr txBox="1"/>
          <p:nvPr/>
        </p:nvSpPr>
        <p:spPr>
          <a:xfrm>
            <a:off x="14637920" y="4005011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7F613F8-E06B-498E-9220-5C7B2FDB3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08733"/>
            <a:ext cx="2841690" cy="8378267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56409" y="3639685"/>
            <a:ext cx="6092166" cy="3038135"/>
            <a:chOff x="0" y="9525"/>
            <a:chExt cx="8122888" cy="4050848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8122888" cy="2940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Trainer  </a:t>
              </a:r>
            </a:p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Name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493806"/>
              <a:ext cx="8122888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Designation in one line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77200" y="3639685"/>
            <a:ext cx="6440484" cy="3216998"/>
            <a:chOff x="0" y="-47625"/>
            <a:chExt cx="8587312" cy="4289331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8587312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dirty="0">
                  <a:solidFill>
                    <a:srgbClr val="0E2243"/>
                  </a:solidFill>
                  <a:latin typeface="Proxima Nova Bl" panose="02000506030000020004" pitchFamily="50" charset="0"/>
                </a:rPr>
                <a:t>About Me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1220"/>
              <a:ext cx="8587312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31606"/>
              <a:ext cx="8587312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164807" y="8595619"/>
            <a:ext cx="3382762" cy="338276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D808672-6E23-4739-B438-367C1BD08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B94A4003-D074-439F-B798-E04451D9F91F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/>
              </a:rPr>
              <a:t>Course Title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42C11-7526-A3CB-9099-F4601B5C15FD}"/>
              </a:ext>
            </a:extLst>
          </p:cNvPr>
          <p:cNvSpPr/>
          <p:nvPr/>
        </p:nvSpPr>
        <p:spPr>
          <a:xfrm>
            <a:off x="14943221" y="3859129"/>
            <a:ext cx="1263315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333EED12-BEAE-6A44-9D1C-51EC4E31C7A1}"/>
              </a:ext>
            </a:extLst>
          </p:cNvPr>
          <p:cNvSpPr txBox="1"/>
          <p:nvPr/>
        </p:nvSpPr>
        <p:spPr>
          <a:xfrm>
            <a:off x="15013907" y="4005011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36442"/>
            <a:ext cx="7833599" cy="3684951"/>
            <a:chOff x="0" y="-166906"/>
            <a:chExt cx="10444799" cy="491326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66906"/>
              <a:ext cx="1044479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Heading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27379"/>
              <a:ext cx="10444799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SUBHEADING HERE IN CAPS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36262"/>
              <a:ext cx="10444799" cy="161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041376" y="1834843"/>
            <a:ext cx="3382762" cy="338276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170918" y="8953500"/>
            <a:ext cx="3382762" cy="3382762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0B078D70-2E27-461A-9AC2-A24BBB749501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28CB9CB-DE5C-4631-BE4B-8384477DD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CD2D168-BFA3-4C45-8219-FCFF8045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3108558" y="6377068"/>
            <a:ext cx="5219700" cy="1190625"/>
          </a:xfrm>
          <a:prstGeom prst="rect">
            <a:avLst/>
          </a:prstGeom>
        </p:spPr>
      </p:pic>
      <p:pic>
        <p:nvPicPr>
          <p:cNvPr id="1028" name="Picture 4" descr="Photo Of People Doing Handshakes">
            <a:extLst>
              <a:ext uri="{FF2B5EF4-FFF2-40B4-BE49-F238E27FC236}">
                <a16:creationId xmlns:a16="http://schemas.microsoft.com/office/drawing/2014/main" id="{36CFF577-5F2D-44BD-B3FA-1085B75A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540118"/>
            <a:ext cx="6893798" cy="46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CC8DF6B-CAB6-43DE-C0A8-EACDD84CA7BA}"/>
              </a:ext>
            </a:extLst>
          </p:cNvPr>
          <p:cNvSpPr/>
          <p:nvPr/>
        </p:nvSpPr>
        <p:spPr>
          <a:xfrm>
            <a:off x="7934826" y="1347537"/>
            <a:ext cx="1158039" cy="1127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F1EBB94-48F6-3713-181B-0DEDC945AE67}"/>
              </a:ext>
            </a:extLst>
          </p:cNvPr>
          <p:cNvSpPr txBox="1"/>
          <p:nvPr/>
        </p:nvSpPr>
        <p:spPr>
          <a:xfrm>
            <a:off x="8005512" y="1448301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99949" y="4094856"/>
            <a:ext cx="5224651" cy="1667522"/>
            <a:chOff x="0" y="-47625"/>
            <a:chExt cx="6966201" cy="2223361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6966201" cy="5765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1. Understand project details.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00745"/>
              <a:ext cx="6154409" cy="1374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21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tools that can be used as lectures, speeches, reports, and more.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20000" y="4094856"/>
            <a:ext cx="5638800" cy="1321274"/>
            <a:chOff x="0" y="-47625"/>
            <a:chExt cx="6154409" cy="1761697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6154409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2. Record and edit the voice clip.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00745"/>
              <a:ext cx="6154409" cy="91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21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Presentations are tools that can be used as lectures, speeches, reports, and more.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99949" y="6336114"/>
            <a:ext cx="5224651" cy="2013769"/>
            <a:chOff x="0" y="-47625"/>
            <a:chExt cx="6966201" cy="268502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6966201" cy="5765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800" b="1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3. Send the clip for feedback.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00744"/>
              <a:ext cx="6154409" cy="1836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2100" dirty="0">
                  <a:solidFill>
                    <a:srgbClr val="0E2243"/>
                  </a:solidFill>
                  <a:latin typeface="Proxima Nova Rg" panose="02000506030000020004" pitchFamily="50" charset="0"/>
                </a:rPr>
                <a:t>It’s also a good idea to pair data with visual aids like charts, graphs, or images. Make your presentation easy-to-read.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4B693B9F-61B9-4DB5-988A-12B386DC112B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Course Title Here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7833599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Heading 2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BAFBD7D-7422-F60B-9211-4F5B1F5B3D3A}"/>
              </a:ext>
            </a:extLst>
          </p:cNvPr>
          <p:cNvSpPr/>
          <p:nvPr/>
        </p:nvSpPr>
        <p:spPr>
          <a:xfrm>
            <a:off x="14371721" y="3708734"/>
            <a:ext cx="1263315" cy="12332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F73B8CB1-70B8-9DAE-CADA-84322920D633}"/>
              </a:ext>
            </a:extLst>
          </p:cNvPr>
          <p:cNvSpPr txBox="1"/>
          <p:nvPr/>
        </p:nvSpPr>
        <p:spPr>
          <a:xfrm>
            <a:off x="14427367" y="3854616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2136442"/>
            <a:ext cx="12580139" cy="1673810"/>
            <a:chOff x="0" y="9525"/>
            <a:chExt cx="16773519" cy="2231748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6773519" cy="1470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Heading 3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74706"/>
              <a:ext cx="16773519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SUBHEADING HERE IN CAPS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748321"/>
            <a:ext cx="4442633" cy="2657446"/>
            <a:chOff x="0" y="-47625"/>
            <a:chExt cx="5923511" cy="3543261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5923511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Narration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91220"/>
              <a:ext cx="5923511" cy="2704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91200" y="5748321"/>
            <a:ext cx="4442633" cy="2657446"/>
            <a:chOff x="0" y="-47625"/>
            <a:chExt cx="5923511" cy="354326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5923511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e-Learning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91220"/>
              <a:ext cx="5923511" cy="2704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95400" y="9105900"/>
            <a:ext cx="3382762" cy="3382762"/>
          </a:xfrm>
          <a:prstGeom prst="rect">
            <a:avLst/>
          </a:prstGeom>
        </p:spPr>
      </p:pic>
      <p:sp>
        <p:nvSpPr>
          <p:cNvPr id="21" name="TextBox 3">
            <a:extLst>
              <a:ext uri="{FF2B5EF4-FFF2-40B4-BE49-F238E27FC236}">
                <a16:creationId xmlns:a16="http://schemas.microsoft.com/office/drawing/2014/main" id="{48715DFF-7350-42E3-98F6-11BE8B5890DA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A40CA282-95B4-4107-8AAA-7BBC8F23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477000" y="-1641652"/>
            <a:ext cx="3382762" cy="338276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601919D-69F6-4AE2-AEF6-4E22609B2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36DEB7-B77E-4335-BAFF-9E2BB6833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3108558" y="3214939"/>
            <a:ext cx="5219700" cy="11906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1B1BEA7-B0AB-C3CC-09F7-30794BF87FC6}"/>
              </a:ext>
            </a:extLst>
          </p:cNvPr>
          <p:cNvSpPr/>
          <p:nvPr/>
        </p:nvSpPr>
        <p:spPr>
          <a:xfrm>
            <a:off x="9709484" y="1437774"/>
            <a:ext cx="1158039" cy="11429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C20A25A2-CD95-B64E-850F-B14EA72D0BA7}"/>
              </a:ext>
            </a:extLst>
          </p:cNvPr>
          <p:cNvSpPr txBox="1"/>
          <p:nvPr/>
        </p:nvSpPr>
        <p:spPr>
          <a:xfrm>
            <a:off x="9765130" y="1538537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028700" y="4377019"/>
            <a:ext cx="9403542" cy="4779972"/>
            <a:chOff x="0" y="-47625"/>
            <a:chExt cx="12538056" cy="6373295"/>
          </a:xfrm>
        </p:grpSpPr>
        <p:sp>
          <p:nvSpPr>
            <p:cNvPr id="9" name="TextBox 9"/>
            <p:cNvSpPr txBox="1"/>
            <p:nvPr/>
          </p:nvSpPr>
          <p:spPr>
            <a:xfrm>
              <a:off x="0" y="2265697"/>
              <a:ext cx="12538056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399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Voice-Over Masterclass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114067"/>
              <a:ext cx="12538056" cy="898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It’</a:t>
              </a:r>
              <a:r>
                <a:rPr lang="en-US" sz="1800" u="none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s also a good idea to pair data with visual aids like charts, graphs, or images. Remember to keep your presentation easy-to-read.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579020"/>
              <a:ext cx="12538056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399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Voice-Over Professional Audio Recording and Editing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427389"/>
              <a:ext cx="12538056" cy="898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sz="1800" u="none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538056" cy="55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399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Voice-Over Marketing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00746"/>
              <a:ext cx="12538056" cy="898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To create a stunning p</a:t>
              </a:r>
              <a:r>
                <a:rPr lang="en-US" u="none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resentation, it's best to simplify your thoughts. Start with an outline of topics and identify highlights</a:t>
              </a:r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2573000" y="-535308"/>
            <a:ext cx="1403451" cy="1403451"/>
            <a:chOff x="-2540" y="-2540"/>
            <a:chExt cx="6355080" cy="6355080"/>
          </a:xfrm>
          <a:solidFill>
            <a:srgbClr val="AEDDD3"/>
          </a:solidFill>
        </p:grpSpPr>
        <p:sp>
          <p:nvSpPr>
            <p:cNvPr id="16" name="Freeform 1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E8A6E5-D00D-43B5-8787-8E2DAEDACE85}"/>
              </a:ext>
            </a:extLst>
          </p:cNvPr>
          <p:cNvSpPr/>
          <p:nvPr/>
        </p:nvSpPr>
        <p:spPr>
          <a:xfrm>
            <a:off x="15544800" y="1999151"/>
            <a:ext cx="4483562" cy="4483562"/>
          </a:xfrm>
          <a:custGeom>
            <a:avLst/>
            <a:gdLst>
              <a:gd name="connsiteX0" fmla="*/ 2790662 w 5581323"/>
              <a:gd name="connsiteY0" fmla="*/ 5581323 h 5581323"/>
              <a:gd name="connsiteX1" fmla="*/ 0 w 5581323"/>
              <a:gd name="connsiteY1" fmla="*/ 2790662 h 5581323"/>
              <a:gd name="connsiteX2" fmla="*/ 2790662 w 5581323"/>
              <a:gd name="connsiteY2" fmla="*/ 0 h 5581323"/>
              <a:gd name="connsiteX3" fmla="*/ 5581323 w 5581323"/>
              <a:gd name="connsiteY3" fmla="*/ 2790662 h 5581323"/>
              <a:gd name="connsiteX4" fmla="*/ 2790662 w 5581323"/>
              <a:gd name="connsiteY4" fmla="*/ 5581323 h 5581323"/>
              <a:gd name="connsiteX5" fmla="*/ 2790662 w 5581323"/>
              <a:gd name="connsiteY5" fmla="*/ 41241 h 5581323"/>
              <a:gd name="connsiteX6" fmla="*/ 41241 w 5581323"/>
              <a:gd name="connsiteY6" fmla="*/ 2790662 h 5581323"/>
              <a:gd name="connsiteX7" fmla="*/ 2790662 w 5581323"/>
              <a:gd name="connsiteY7" fmla="*/ 5540082 h 5581323"/>
              <a:gd name="connsiteX8" fmla="*/ 5540082 w 5581323"/>
              <a:gd name="connsiteY8" fmla="*/ 2790662 h 5581323"/>
              <a:gd name="connsiteX9" fmla="*/ 2790662 w 5581323"/>
              <a:gd name="connsiteY9" fmla="*/ 41241 h 55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323" h="5581323">
                <a:moveTo>
                  <a:pt x="2790662" y="5581323"/>
                </a:moveTo>
                <a:cubicBezTo>
                  <a:pt x="1252361" y="5581323"/>
                  <a:pt x="0" y="4328962"/>
                  <a:pt x="0" y="2790662"/>
                </a:cubicBezTo>
                <a:cubicBezTo>
                  <a:pt x="0" y="1252361"/>
                  <a:pt x="1252361" y="0"/>
                  <a:pt x="2790662" y="0"/>
                </a:cubicBezTo>
                <a:cubicBezTo>
                  <a:pt x="4328962" y="0"/>
                  <a:pt x="5581323" y="1252361"/>
                  <a:pt x="5581323" y="2790662"/>
                </a:cubicBezTo>
                <a:cubicBezTo>
                  <a:pt x="5581323" y="4328962"/>
                  <a:pt x="4328962" y="5581323"/>
                  <a:pt x="2790662" y="5581323"/>
                </a:cubicBezTo>
                <a:close/>
                <a:moveTo>
                  <a:pt x="2790662" y="41241"/>
                </a:moveTo>
                <a:cubicBezTo>
                  <a:pt x="1274356" y="41241"/>
                  <a:pt x="41241" y="1274356"/>
                  <a:pt x="41241" y="2790662"/>
                </a:cubicBezTo>
                <a:cubicBezTo>
                  <a:pt x="41241" y="4306967"/>
                  <a:pt x="1274356" y="5540082"/>
                  <a:pt x="2790662" y="5540082"/>
                </a:cubicBezTo>
                <a:cubicBezTo>
                  <a:pt x="4306967" y="5540082"/>
                  <a:pt x="5540082" y="4306967"/>
                  <a:pt x="5540082" y="2790662"/>
                </a:cubicBezTo>
                <a:cubicBezTo>
                  <a:pt x="5540082" y="1274356"/>
                  <a:pt x="4306967" y="41241"/>
                  <a:pt x="2790662" y="41241"/>
                </a:cubicBezTo>
                <a:close/>
              </a:path>
            </a:pathLst>
          </a:custGeom>
          <a:solidFill>
            <a:schemeClr val="bg1"/>
          </a:solidFill>
          <a:ln w="137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5FADDFC5-ED2E-4E3B-9F00-6ED0B246FC64}"/>
              </a:ext>
            </a:extLst>
          </p:cNvPr>
          <p:cNvSpPr txBox="1"/>
          <p:nvPr/>
        </p:nvSpPr>
        <p:spPr>
          <a:xfrm>
            <a:off x="1028700" y="981075"/>
            <a:ext cx="3933043" cy="36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Course Title Here</a:t>
            </a:r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79BF6C27-7A59-4310-BC20-BAD4DFCC898A}"/>
              </a:ext>
            </a:extLst>
          </p:cNvPr>
          <p:cNvGrpSpPr/>
          <p:nvPr/>
        </p:nvGrpSpPr>
        <p:grpSpPr>
          <a:xfrm>
            <a:off x="1028700" y="2136442"/>
            <a:ext cx="12580139" cy="1673810"/>
            <a:chOff x="0" y="9525"/>
            <a:chExt cx="16773519" cy="2231748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7C82F386-45DD-46B2-9D27-72D80D6BDD36}"/>
                </a:ext>
              </a:extLst>
            </p:cNvPr>
            <p:cNvSpPr txBox="1"/>
            <p:nvPr/>
          </p:nvSpPr>
          <p:spPr>
            <a:xfrm>
              <a:off x="0" y="9525"/>
              <a:ext cx="16773519" cy="1470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Heading 4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D6171876-1C53-4036-8192-6117F6FE919D}"/>
                </a:ext>
              </a:extLst>
            </p:cNvPr>
            <p:cNvSpPr txBox="1"/>
            <p:nvPr/>
          </p:nvSpPr>
          <p:spPr>
            <a:xfrm>
              <a:off x="0" y="1674706"/>
              <a:ext cx="16773519" cy="566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SUBHEADING HERE IN CAPS</a:t>
              </a: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331B6D01-C639-4710-B0DE-B63C4C0E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186569" y="4240932"/>
            <a:ext cx="3673945" cy="3673931"/>
            <a:chOff x="0" y="0"/>
            <a:chExt cx="6350000" cy="6349975"/>
          </a:xfrm>
          <a:solidFill>
            <a:srgbClr val="AEDDD3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052" name="Picture 4" descr="Woman Using Black Virtual Reality Goggles">
            <a:extLst>
              <a:ext uri="{FF2B5EF4-FFF2-40B4-BE49-F238E27FC236}">
                <a16:creationId xmlns:a16="http://schemas.microsoft.com/office/drawing/2014/main" id="{A107DC30-63C3-4412-9E87-121DA5C14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5" r="22394"/>
          <a:stretch/>
        </p:blipFill>
        <p:spPr bwMode="auto">
          <a:xfrm>
            <a:off x="12944788" y="2408002"/>
            <a:ext cx="4483562" cy="592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1B4FF5A-7536-961E-4627-E10FE94F6423}"/>
              </a:ext>
            </a:extLst>
          </p:cNvPr>
          <p:cNvSpPr/>
          <p:nvPr/>
        </p:nvSpPr>
        <p:spPr>
          <a:xfrm>
            <a:off x="9754602" y="1061787"/>
            <a:ext cx="1218197" cy="12181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E2323-31AD-5B6F-58CD-BBB4D307BD7E}"/>
              </a:ext>
            </a:extLst>
          </p:cNvPr>
          <p:cNvSpPr txBox="1"/>
          <p:nvPr/>
        </p:nvSpPr>
        <p:spPr>
          <a:xfrm>
            <a:off x="9825288" y="1207669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Place</a:t>
            </a:r>
          </a:p>
          <a:p>
            <a:r>
              <a:rPr lang="en-US" dirty="0">
                <a:cs typeface="Calibri"/>
              </a:rPr>
              <a:t>Loom Cam</a:t>
            </a:r>
          </a:p>
          <a:p>
            <a:r>
              <a:rPr lang="en-US" dirty="0">
                <a:cs typeface="Calibri"/>
              </a:rPr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c2bbf2-675f-45c9-a9fa-2201defc826b" xsi:nil="true"/>
    <lcf76f155ced4ddcb4097134ff3c332f xmlns="5b5b3912-bc29-4085-976e-9a562ae4436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D2B462A3CEA49AFF804D94FABEC01" ma:contentTypeVersion="16" ma:contentTypeDescription="Create a new document." ma:contentTypeScope="" ma:versionID="a01ae845464bdf23bedea799a35f1c67">
  <xsd:schema xmlns:xsd="http://www.w3.org/2001/XMLSchema" xmlns:xs="http://www.w3.org/2001/XMLSchema" xmlns:p="http://schemas.microsoft.com/office/2006/metadata/properties" xmlns:ns2="5b5b3912-bc29-4085-976e-9a562ae44365" xmlns:ns3="99c2bbf2-675f-45c9-a9fa-2201defc826b" targetNamespace="http://schemas.microsoft.com/office/2006/metadata/properties" ma:root="true" ma:fieldsID="a3f29eda22f00b8622d4de4eebd20f51" ns2:_="" ns3:_="">
    <xsd:import namespace="5b5b3912-bc29-4085-976e-9a562ae44365"/>
    <xsd:import namespace="99c2bbf2-675f-45c9-a9fa-2201defc82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b3912-bc29-4085-976e-9a562ae44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121bd4-24fd-4c74-9a8a-84d13da07e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bbf2-675f-45c9-a9fa-2201defc8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a0a289-b37d-4aaa-ac3b-687463badd17}" ma:internalName="TaxCatchAll" ma:showField="CatchAllData" ma:web="99c2bbf2-675f-45c9-a9fa-2201defc8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DF26C-DD71-426D-8225-4911E0C9F3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14B1BD-839B-4B34-B603-ABF812F3CB70}">
  <ds:schemaRefs>
    <ds:schemaRef ds:uri="http://schemas.microsoft.com/office/2006/metadata/properties"/>
    <ds:schemaRef ds:uri="http://schemas.microsoft.com/office/infopath/2007/PartnerControls"/>
    <ds:schemaRef ds:uri="9c78a4a7-572b-4322-8f9e-6086a8acfa96"/>
  </ds:schemaRefs>
</ds:datastoreItem>
</file>

<file path=customXml/itemProps3.xml><?xml version="1.0" encoding="utf-8"?>
<ds:datastoreItem xmlns:ds="http://schemas.openxmlformats.org/officeDocument/2006/customXml" ds:itemID="{067AB1ED-2007-4EA8-8133-D8A2D187D8C0}"/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1156</Words>
  <Application>Microsoft Office PowerPoint</Application>
  <PresentationFormat>Custom</PresentationFormat>
  <Paragraphs>162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Danish Khan Lodhi</cp:lastModifiedBy>
  <cp:revision>89</cp:revision>
  <dcterms:created xsi:type="dcterms:W3CDTF">2006-08-16T00:00:00Z</dcterms:created>
  <dcterms:modified xsi:type="dcterms:W3CDTF">2022-03-22T06:05:19Z</dcterms:modified>
  <dc:identifier>DAEjmkhT00c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0x0101003CDD2B462A3CEA49AFF804D94FABEC01</vt:lpwstr>
  </property>
</Properties>
</file>