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4"/>
  </p:notesMasterIdLst>
  <p:sldIdLst>
    <p:sldId id="256" r:id="rId5"/>
    <p:sldId id="274" r:id="rId6"/>
    <p:sldId id="258" r:id="rId7"/>
    <p:sldId id="281" r:id="rId8"/>
    <p:sldId id="282" r:id="rId9"/>
    <p:sldId id="279" r:id="rId10"/>
    <p:sldId id="260" r:id="rId11"/>
    <p:sldId id="280" r:id="rId12"/>
    <p:sldId id="283"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DM Sans" pitchFamily="2" charset="77"/>
      <p:regular r:id="rId19"/>
      <p:bold r:id="rId20"/>
      <p:italic r:id="rId21"/>
      <p:boldItalic r:id="rId22"/>
    </p:embeddedFont>
    <p:embeddedFont>
      <p:font typeface="Proxima Nova Bl" panose="02000506030000020004" pitchFamily="2" charset="0"/>
      <p:bold r:id="rId23"/>
    </p:embeddedFont>
    <p:embeddedFont>
      <p:font typeface="Proxima Nova Rg" panose="02000506030000020004" pitchFamily="2"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6CE88"/>
    <a:srgbClr val="0145A6"/>
    <a:srgbClr val="0E2243"/>
    <a:srgbClr val="6C63FE"/>
    <a:srgbClr val="AEDDD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46" autoAdjust="0"/>
    <p:restoredTop sz="94692" autoAdjust="0"/>
  </p:normalViewPr>
  <p:slideViewPr>
    <p:cSldViewPr>
      <p:cViewPr varScale="1">
        <p:scale>
          <a:sx n="76" d="100"/>
          <a:sy n="76" d="100"/>
        </p:scale>
        <p:origin x="1008"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eerah Shoukat" userId="a3759dcf-decb-464d-a340-ca933f5123c2" providerId="ADAL" clId="{9CB68BCF-F6FF-4700-AFCB-C1E4A2779188}"/>
    <pc:docChg chg="undo custSel addSld modSld sldOrd">
      <pc:chgData name="Bareerah Shoukat" userId="a3759dcf-decb-464d-a340-ca933f5123c2" providerId="ADAL" clId="{9CB68BCF-F6FF-4700-AFCB-C1E4A2779188}" dt="2022-03-24T10:12:06.302" v="441" actId="313"/>
      <pc:docMkLst>
        <pc:docMk/>
      </pc:docMkLst>
      <pc:sldChg chg="delSp modSp modAnim">
        <pc:chgData name="Bareerah Shoukat" userId="a3759dcf-decb-464d-a340-ca933f5123c2" providerId="ADAL" clId="{9CB68BCF-F6FF-4700-AFCB-C1E4A2779188}" dt="2022-03-24T10:08:06.253" v="88" actId="1076"/>
        <pc:sldMkLst>
          <pc:docMk/>
          <pc:sldMk cId="817544158" sldId="281"/>
        </pc:sldMkLst>
        <pc:spChg chg="mod topLvl">
          <ac:chgData name="Bareerah Shoukat" userId="a3759dcf-decb-464d-a340-ca933f5123c2" providerId="ADAL" clId="{9CB68BCF-F6FF-4700-AFCB-C1E4A2779188}" dt="2022-03-24T10:08:01.564" v="87" actId="165"/>
          <ac:spMkLst>
            <pc:docMk/>
            <pc:sldMk cId="817544158" sldId="281"/>
            <ac:spMk id="3" creationId="{00000000-0000-0000-0000-000000000000}"/>
          </ac:spMkLst>
        </pc:spChg>
        <pc:spChg chg="mod topLvl">
          <ac:chgData name="Bareerah Shoukat" userId="a3759dcf-decb-464d-a340-ca933f5123c2" providerId="ADAL" clId="{9CB68BCF-F6FF-4700-AFCB-C1E4A2779188}" dt="2022-03-24T10:08:01.564" v="87" actId="165"/>
          <ac:spMkLst>
            <pc:docMk/>
            <pc:sldMk cId="817544158" sldId="281"/>
            <ac:spMk id="4" creationId="{00000000-0000-0000-0000-000000000000}"/>
          </ac:spMkLst>
        </pc:spChg>
        <pc:spChg chg="mod topLvl">
          <ac:chgData name="Bareerah Shoukat" userId="a3759dcf-decb-464d-a340-ca933f5123c2" providerId="ADAL" clId="{9CB68BCF-F6FF-4700-AFCB-C1E4A2779188}" dt="2022-03-24T10:08:06.253" v="88" actId="1076"/>
          <ac:spMkLst>
            <pc:docMk/>
            <pc:sldMk cId="817544158" sldId="281"/>
            <ac:spMk id="5" creationId="{00000000-0000-0000-0000-000000000000}"/>
          </ac:spMkLst>
        </pc:spChg>
        <pc:grpChg chg="del mod">
          <ac:chgData name="Bareerah Shoukat" userId="a3759dcf-decb-464d-a340-ca933f5123c2" providerId="ADAL" clId="{9CB68BCF-F6FF-4700-AFCB-C1E4A2779188}" dt="2022-03-24T10:08:01.564" v="87" actId="165"/>
          <ac:grpSpMkLst>
            <pc:docMk/>
            <pc:sldMk cId="817544158" sldId="281"/>
            <ac:grpSpMk id="2" creationId="{00000000-0000-0000-0000-000000000000}"/>
          </ac:grpSpMkLst>
        </pc:grpChg>
      </pc:sldChg>
      <pc:sldChg chg="modSp add">
        <pc:chgData name="Bareerah Shoukat" userId="a3759dcf-decb-464d-a340-ca933f5123c2" providerId="ADAL" clId="{9CB68BCF-F6FF-4700-AFCB-C1E4A2779188}" dt="2022-03-24T10:08:50.127" v="173" actId="1076"/>
        <pc:sldMkLst>
          <pc:docMk/>
          <pc:sldMk cId="3011692693" sldId="282"/>
        </pc:sldMkLst>
        <pc:spChg chg="mod">
          <ac:chgData name="Bareerah Shoukat" userId="a3759dcf-decb-464d-a340-ca933f5123c2" providerId="ADAL" clId="{9CB68BCF-F6FF-4700-AFCB-C1E4A2779188}" dt="2022-03-24T10:08:24.674" v="109" actId="20577"/>
          <ac:spMkLst>
            <pc:docMk/>
            <pc:sldMk cId="3011692693" sldId="282"/>
            <ac:spMk id="3" creationId="{00000000-0000-0000-0000-000000000000}"/>
          </ac:spMkLst>
        </pc:spChg>
        <pc:spChg chg="mod">
          <ac:chgData name="Bareerah Shoukat" userId="a3759dcf-decb-464d-a340-ca933f5123c2" providerId="ADAL" clId="{9CB68BCF-F6FF-4700-AFCB-C1E4A2779188}" dt="2022-03-24T10:08:46.630" v="172" actId="313"/>
          <ac:spMkLst>
            <pc:docMk/>
            <pc:sldMk cId="3011692693" sldId="282"/>
            <ac:spMk id="4" creationId="{00000000-0000-0000-0000-000000000000}"/>
          </ac:spMkLst>
        </pc:spChg>
        <pc:spChg chg="mod">
          <ac:chgData name="Bareerah Shoukat" userId="a3759dcf-decb-464d-a340-ca933f5123c2" providerId="ADAL" clId="{9CB68BCF-F6FF-4700-AFCB-C1E4A2779188}" dt="2022-03-24T10:08:50.127" v="173" actId="1076"/>
          <ac:spMkLst>
            <pc:docMk/>
            <pc:sldMk cId="3011692693" sldId="282"/>
            <ac:spMk id="5" creationId="{00000000-0000-0000-0000-000000000000}"/>
          </ac:spMkLst>
        </pc:spChg>
      </pc:sldChg>
      <pc:sldChg chg="modSp add ord">
        <pc:chgData name="Bareerah Shoukat" userId="a3759dcf-decb-464d-a340-ca933f5123c2" providerId="ADAL" clId="{9CB68BCF-F6FF-4700-AFCB-C1E4A2779188}" dt="2022-03-24T10:12:06.302" v="441" actId="313"/>
        <pc:sldMkLst>
          <pc:docMk/>
          <pc:sldMk cId="3535320940" sldId="283"/>
        </pc:sldMkLst>
        <pc:spChg chg="mod">
          <ac:chgData name="Bareerah Shoukat" userId="a3759dcf-decb-464d-a340-ca933f5123c2" providerId="ADAL" clId="{9CB68BCF-F6FF-4700-AFCB-C1E4A2779188}" dt="2022-03-24T10:09:08.224" v="203" actId="20577"/>
          <ac:spMkLst>
            <pc:docMk/>
            <pc:sldMk cId="3535320940" sldId="283"/>
            <ac:spMk id="3" creationId="{00000000-0000-0000-0000-000000000000}"/>
          </ac:spMkLst>
        </pc:spChg>
        <pc:spChg chg="mod">
          <ac:chgData name="Bareerah Shoukat" userId="a3759dcf-decb-464d-a340-ca933f5123c2" providerId="ADAL" clId="{9CB68BCF-F6FF-4700-AFCB-C1E4A2779188}" dt="2022-03-24T10:12:06.302" v="441" actId="313"/>
          <ac:spMkLst>
            <pc:docMk/>
            <pc:sldMk cId="3535320940" sldId="283"/>
            <ac:spMk id="4" creationId="{00000000-0000-0000-0000-000000000000}"/>
          </ac:spMkLst>
        </pc:spChg>
        <pc:spChg chg="mod">
          <ac:chgData name="Bareerah Shoukat" userId="a3759dcf-decb-464d-a340-ca933f5123c2" providerId="ADAL" clId="{9CB68BCF-F6FF-4700-AFCB-C1E4A2779188}" dt="2022-03-24T10:09:25.126" v="235" actId="1076"/>
          <ac:spMkLst>
            <pc:docMk/>
            <pc:sldMk cId="3535320940" sldId="283"/>
            <ac:spMk id="5" creationId="{00000000-0000-0000-0000-000000000000}"/>
          </ac:spMkLst>
        </pc:spChg>
      </pc:sldChg>
    </pc:docChg>
  </pc:docChgLst>
  <pc:docChgLst>
    <pc:chgData name="Bareerah Shoukat" userId="a3759dcf-decb-464d-a340-ca933f5123c2" providerId="ADAL" clId="{2AC4DD24-EAC0-40D8-91AA-1B5DDB73513B}"/>
    <pc:docChg chg="undo custSel addSld delSld modSld sldOrd">
      <pc:chgData name="Bareerah Shoukat" userId="a3759dcf-decb-464d-a340-ca933f5123c2" providerId="ADAL" clId="{2AC4DD24-EAC0-40D8-91AA-1B5DDB73513B}" dt="2022-03-02T09:47:19.523" v="741" actId="20577"/>
      <pc:docMkLst>
        <pc:docMk/>
      </pc:docMkLst>
      <pc:sldChg chg="delSp modSp mod modAnim">
        <pc:chgData name="Bareerah Shoukat" userId="a3759dcf-decb-464d-a340-ca933f5123c2" providerId="ADAL" clId="{2AC4DD24-EAC0-40D8-91AA-1B5DDB73513B}" dt="2022-03-02T09:26:23.301" v="121" actId="20577"/>
        <pc:sldMkLst>
          <pc:docMk/>
          <pc:sldMk cId="0" sldId="258"/>
        </pc:sldMkLst>
        <pc:spChg chg="mod">
          <ac:chgData name="Bareerah Shoukat" userId="a3759dcf-decb-464d-a340-ca933f5123c2" providerId="ADAL" clId="{2AC4DD24-EAC0-40D8-91AA-1B5DDB73513B}" dt="2022-03-02T09:25:29.107" v="38" actId="14100"/>
          <ac:spMkLst>
            <pc:docMk/>
            <pc:sldMk cId="0" sldId="258"/>
            <ac:spMk id="3" creationId="{00000000-0000-0000-0000-000000000000}"/>
          </ac:spMkLst>
        </pc:spChg>
        <pc:spChg chg="mod">
          <ac:chgData name="Bareerah Shoukat" userId="a3759dcf-decb-464d-a340-ca933f5123c2" providerId="ADAL" clId="{2AC4DD24-EAC0-40D8-91AA-1B5DDB73513B}" dt="2022-03-02T09:26:23.301" v="121" actId="20577"/>
          <ac:spMkLst>
            <pc:docMk/>
            <pc:sldMk cId="0" sldId="258"/>
            <ac:spMk id="4" creationId="{00000000-0000-0000-0000-000000000000}"/>
          </ac:spMkLst>
        </pc:spChg>
        <pc:spChg chg="mod">
          <ac:chgData name="Bareerah Shoukat" userId="a3759dcf-decb-464d-a340-ca933f5123c2" providerId="ADAL" clId="{2AC4DD24-EAC0-40D8-91AA-1B5DDB73513B}" dt="2022-03-02T09:25:51.670" v="101" actId="20577"/>
          <ac:spMkLst>
            <pc:docMk/>
            <pc:sldMk cId="0" sldId="258"/>
            <ac:spMk id="5" creationId="{00000000-0000-0000-0000-000000000000}"/>
          </ac:spMkLst>
        </pc:spChg>
        <pc:picChg chg="del">
          <ac:chgData name="Bareerah Shoukat" userId="a3759dcf-decb-464d-a340-ca933f5123c2" providerId="ADAL" clId="{2AC4DD24-EAC0-40D8-91AA-1B5DDB73513B}" dt="2022-03-02T09:25:26.353" v="37" actId="478"/>
          <ac:picMkLst>
            <pc:docMk/>
            <pc:sldMk cId="0" sldId="258"/>
            <ac:picMk id="1028" creationId="{36CFF577-5F2D-44BD-B3FA-1085B75A7E8E}"/>
          </ac:picMkLst>
        </pc:picChg>
      </pc:sldChg>
      <pc:sldChg chg="addSp delSp modSp mod addAnim delAnim modAnim">
        <pc:chgData name="Bareerah Shoukat" userId="a3759dcf-decb-464d-a340-ca933f5123c2" providerId="ADAL" clId="{2AC4DD24-EAC0-40D8-91AA-1B5DDB73513B}" dt="2022-03-02T09:40:23.911" v="506" actId="1076"/>
        <pc:sldMkLst>
          <pc:docMk/>
          <pc:sldMk cId="0" sldId="260"/>
        </pc:sldMkLst>
        <pc:spChg chg="mod topLvl">
          <ac:chgData name="Bareerah Shoukat" userId="a3759dcf-decb-464d-a340-ca933f5123c2" providerId="ADAL" clId="{2AC4DD24-EAC0-40D8-91AA-1B5DDB73513B}" dt="2022-03-02T09:31:31.601" v="343" actId="207"/>
          <ac:spMkLst>
            <pc:docMk/>
            <pc:sldMk cId="0" sldId="260"/>
            <ac:spMk id="7" creationId="{00000000-0000-0000-0000-000000000000}"/>
          </ac:spMkLst>
        </pc:spChg>
        <pc:spChg chg="mod topLvl">
          <ac:chgData name="Bareerah Shoukat" userId="a3759dcf-decb-464d-a340-ca933f5123c2" providerId="ADAL" clId="{2AC4DD24-EAC0-40D8-91AA-1B5DDB73513B}" dt="2022-03-02T09:32:20.333" v="360" actId="20577"/>
          <ac:spMkLst>
            <pc:docMk/>
            <pc:sldMk cId="0" sldId="260"/>
            <ac:spMk id="8" creationId="{00000000-0000-0000-0000-000000000000}"/>
          </ac:spMkLst>
        </pc:spChg>
        <pc:spChg chg="mod">
          <ac:chgData name="Bareerah Shoukat" userId="a3759dcf-decb-464d-a340-ca933f5123c2" providerId="ADAL" clId="{2AC4DD24-EAC0-40D8-91AA-1B5DDB73513B}" dt="2022-03-02T09:40:22.091" v="505" actId="14100"/>
          <ac:spMkLst>
            <pc:docMk/>
            <pc:sldMk cId="0" sldId="260"/>
            <ac:spMk id="16" creationId="{93DF6BCF-875F-422B-BD13-98417A43ADB4}"/>
          </ac:spMkLst>
        </pc:spChg>
        <pc:spChg chg="add mod">
          <ac:chgData name="Bareerah Shoukat" userId="a3759dcf-decb-464d-a340-ca933f5123c2" providerId="ADAL" clId="{2AC4DD24-EAC0-40D8-91AA-1B5DDB73513B}" dt="2022-03-02T09:33:07.953" v="373" actId="14100"/>
          <ac:spMkLst>
            <pc:docMk/>
            <pc:sldMk cId="0" sldId="260"/>
            <ac:spMk id="17" creationId="{9108F35C-12CC-421A-AD47-CA9B581FB87F}"/>
          </ac:spMkLst>
        </pc:spChg>
        <pc:spChg chg="add mod">
          <ac:chgData name="Bareerah Shoukat" userId="a3759dcf-decb-464d-a340-ca933f5123c2" providerId="ADAL" clId="{2AC4DD24-EAC0-40D8-91AA-1B5DDB73513B}" dt="2022-03-02T09:34:12.506" v="402" actId="20577"/>
          <ac:spMkLst>
            <pc:docMk/>
            <pc:sldMk cId="0" sldId="260"/>
            <ac:spMk id="19" creationId="{A90AE390-BD58-4C22-A636-194455F3AD26}"/>
          </ac:spMkLst>
        </pc:spChg>
        <pc:grpChg chg="del">
          <ac:chgData name="Bareerah Shoukat" userId="a3759dcf-decb-464d-a340-ca933f5123c2" providerId="ADAL" clId="{2AC4DD24-EAC0-40D8-91AA-1B5DDB73513B}" dt="2022-03-02T09:26:47.073" v="143" actId="478"/>
          <ac:grpSpMkLst>
            <pc:docMk/>
            <pc:sldMk cId="0" sldId="260"/>
            <ac:grpSpMk id="3" creationId="{00000000-0000-0000-0000-000000000000}"/>
          </ac:grpSpMkLst>
        </pc:grpChg>
        <pc:grpChg chg="add del mod">
          <ac:chgData name="Bareerah Shoukat" userId="a3759dcf-decb-464d-a340-ca933f5123c2" providerId="ADAL" clId="{2AC4DD24-EAC0-40D8-91AA-1B5DDB73513B}" dt="2022-03-02T09:29:18.004" v="283" actId="165"/>
          <ac:grpSpMkLst>
            <pc:docMk/>
            <pc:sldMk cId="0" sldId="260"/>
            <ac:grpSpMk id="6" creationId="{00000000-0000-0000-0000-000000000000}"/>
          </ac:grpSpMkLst>
        </pc:grpChg>
        <pc:grpChg chg="del">
          <ac:chgData name="Bareerah Shoukat" userId="a3759dcf-decb-464d-a340-ca933f5123c2" providerId="ADAL" clId="{2AC4DD24-EAC0-40D8-91AA-1B5DDB73513B}" dt="2022-03-02T09:26:48.997" v="144" actId="478"/>
          <ac:grpSpMkLst>
            <pc:docMk/>
            <pc:sldMk cId="0" sldId="260"/>
            <ac:grpSpMk id="9" creationId="{00000000-0000-0000-0000-000000000000}"/>
          </ac:grpSpMkLst>
        </pc:grpChg>
        <pc:picChg chg="mod">
          <ac:chgData name="Bareerah Shoukat" userId="a3759dcf-decb-464d-a340-ca933f5123c2" providerId="ADAL" clId="{2AC4DD24-EAC0-40D8-91AA-1B5DDB73513B}" dt="2022-03-02T09:40:23.911" v="506" actId="1076"/>
          <ac:picMkLst>
            <pc:docMk/>
            <pc:sldMk cId="0" sldId="260"/>
            <ac:picMk id="13" creationId="{00000000-0000-0000-0000-000000000000}"/>
          </ac:picMkLst>
        </pc:picChg>
        <pc:cxnChg chg="add mod">
          <ac:chgData name="Bareerah Shoukat" userId="a3759dcf-decb-464d-a340-ca933f5123c2" providerId="ADAL" clId="{2AC4DD24-EAC0-40D8-91AA-1B5DDB73513B}" dt="2022-03-02T09:33:00.859" v="369" actId="1076"/>
          <ac:cxnSpMkLst>
            <pc:docMk/>
            <pc:sldMk cId="0" sldId="260"/>
            <ac:cxnSpMk id="12" creationId="{711FBD41-1D3B-4521-9632-4B4177E7A46D}"/>
          </ac:cxnSpMkLst>
        </pc:cxnChg>
      </pc:sldChg>
      <pc:sldChg chg="addSp modSp add mod ord">
        <pc:chgData name="Bareerah Shoukat" userId="a3759dcf-decb-464d-a340-ca933f5123c2" providerId="ADAL" clId="{2AC4DD24-EAC0-40D8-91AA-1B5DDB73513B}" dt="2022-03-02T09:42:38.570" v="633" actId="207"/>
        <pc:sldMkLst>
          <pc:docMk/>
          <pc:sldMk cId="851406012" sldId="279"/>
        </pc:sldMkLst>
        <pc:spChg chg="mod">
          <ac:chgData name="Bareerah Shoukat" userId="a3759dcf-decb-464d-a340-ca933f5123c2" providerId="ADAL" clId="{2AC4DD24-EAC0-40D8-91AA-1B5DDB73513B}" dt="2022-03-02T09:40:34.845" v="508" actId="20577"/>
          <ac:spMkLst>
            <pc:docMk/>
            <pc:sldMk cId="851406012" sldId="279"/>
            <ac:spMk id="7" creationId="{00000000-0000-0000-0000-000000000000}"/>
          </ac:spMkLst>
        </pc:spChg>
        <pc:spChg chg="mod">
          <ac:chgData name="Bareerah Shoukat" userId="a3759dcf-decb-464d-a340-ca933f5123c2" providerId="ADAL" clId="{2AC4DD24-EAC0-40D8-91AA-1B5DDB73513B}" dt="2022-03-02T09:34:55.535" v="467" actId="20577"/>
          <ac:spMkLst>
            <pc:docMk/>
            <pc:sldMk cId="851406012" sldId="279"/>
            <ac:spMk id="8" creationId="{00000000-0000-0000-0000-000000000000}"/>
          </ac:spMkLst>
        </pc:spChg>
        <pc:spChg chg="mod">
          <ac:chgData name="Bareerah Shoukat" userId="a3759dcf-decb-464d-a340-ca933f5123c2" providerId="ADAL" clId="{2AC4DD24-EAC0-40D8-91AA-1B5DDB73513B}" dt="2022-03-02T09:39:36.555" v="488" actId="20577"/>
          <ac:spMkLst>
            <pc:docMk/>
            <pc:sldMk cId="851406012" sldId="279"/>
            <ac:spMk id="17" creationId="{9108F35C-12CC-421A-AD47-CA9B581FB87F}"/>
          </ac:spMkLst>
        </pc:spChg>
        <pc:spChg chg="mod">
          <ac:chgData name="Bareerah Shoukat" userId="a3759dcf-decb-464d-a340-ca933f5123c2" providerId="ADAL" clId="{2AC4DD24-EAC0-40D8-91AA-1B5DDB73513B}" dt="2022-03-02T09:40:04.277" v="492"/>
          <ac:spMkLst>
            <pc:docMk/>
            <pc:sldMk cId="851406012" sldId="279"/>
            <ac:spMk id="19" creationId="{A90AE390-BD58-4C22-A636-194455F3AD26}"/>
          </ac:spMkLst>
        </pc:spChg>
        <pc:spChg chg="add mod">
          <ac:chgData name="Bareerah Shoukat" userId="a3759dcf-decb-464d-a340-ca933f5123c2" providerId="ADAL" clId="{2AC4DD24-EAC0-40D8-91AA-1B5DDB73513B}" dt="2022-03-02T09:42:38.570" v="633" actId="207"/>
          <ac:spMkLst>
            <pc:docMk/>
            <pc:sldMk cId="851406012" sldId="279"/>
            <ac:spMk id="20" creationId="{3AF84C51-3503-4451-8F19-01ED058F9450}"/>
          </ac:spMkLst>
        </pc:spChg>
      </pc:sldChg>
      <pc:sldChg chg="modSp add mod">
        <pc:chgData name="Bareerah Shoukat" userId="a3759dcf-decb-464d-a340-ca933f5123c2" providerId="ADAL" clId="{2AC4DD24-EAC0-40D8-91AA-1B5DDB73513B}" dt="2022-03-02T09:46:22.020" v="660" actId="1076"/>
        <pc:sldMkLst>
          <pc:docMk/>
          <pc:sldMk cId="2751063695" sldId="280"/>
        </pc:sldMkLst>
        <pc:spChg chg="mod">
          <ac:chgData name="Bareerah Shoukat" userId="a3759dcf-decb-464d-a340-ca933f5123c2" providerId="ADAL" clId="{2AC4DD24-EAC0-40D8-91AA-1B5DDB73513B}" dt="2022-03-02T09:45:54.711" v="645" actId="20577"/>
          <ac:spMkLst>
            <pc:docMk/>
            <pc:sldMk cId="2751063695" sldId="280"/>
            <ac:spMk id="7" creationId="{00000000-0000-0000-0000-000000000000}"/>
          </ac:spMkLst>
        </pc:spChg>
        <pc:spChg chg="mod">
          <ac:chgData name="Bareerah Shoukat" userId="a3759dcf-decb-464d-a340-ca933f5123c2" providerId="ADAL" clId="{2AC4DD24-EAC0-40D8-91AA-1B5DDB73513B}" dt="2022-03-02T09:46:16.675" v="659" actId="20577"/>
          <ac:spMkLst>
            <pc:docMk/>
            <pc:sldMk cId="2751063695" sldId="280"/>
            <ac:spMk id="8" creationId="{00000000-0000-0000-0000-000000000000}"/>
          </ac:spMkLst>
        </pc:spChg>
        <pc:spChg chg="mod">
          <ac:chgData name="Bareerah Shoukat" userId="a3759dcf-decb-464d-a340-ca933f5123c2" providerId="ADAL" clId="{2AC4DD24-EAC0-40D8-91AA-1B5DDB73513B}" dt="2022-03-02T09:45:52.225" v="644" actId="20577"/>
          <ac:spMkLst>
            <pc:docMk/>
            <pc:sldMk cId="2751063695" sldId="280"/>
            <ac:spMk id="17" creationId="{9108F35C-12CC-421A-AD47-CA9B581FB87F}"/>
          </ac:spMkLst>
        </pc:spChg>
        <pc:cxnChg chg="mod">
          <ac:chgData name="Bareerah Shoukat" userId="a3759dcf-decb-464d-a340-ca933f5123c2" providerId="ADAL" clId="{2AC4DD24-EAC0-40D8-91AA-1B5DDB73513B}" dt="2022-03-02T09:46:22.020" v="660" actId="1076"/>
          <ac:cxnSpMkLst>
            <pc:docMk/>
            <pc:sldMk cId="2751063695" sldId="280"/>
            <ac:cxnSpMk id="12" creationId="{711FBD41-1D3B-4521-9632-4B4177E7A46D}"/>
          </ac:cxnSpMkLst>
        </pc:cxnChg>
      </pc:sldChg>
      <pc:sldChg chg="modSp add mod">
        <pc:chgData name="Bareerah Shoukat" userId="a3759dcf-decb-464d-a340-ca933f5123c2" providerId="ADAL" clId="{2AC4DD24-EAC0-40D8-91AA-1B5DDB73513B}" dt="2022-03-02T09:47:19.523" v="741" actId="20577"/>
        <pc:sldMkLst>
          <pc:docMk/>
          <pc:sldMk cId="817544158" sldId="281"/>
        </pc:sldMkLst>
        <pc:spChg chg="mod">
          <ac:chgData name="Bareerah Shoukat" userId="a3759dcf-decb-464d-a340-ca933f5123c2" providerId="ADAL" clId="{2AC4DD24-EAC0-40D8-91AA-1B5DDB73513B}" dt="2022-03-02T09:46:57.784" v="682" actId="20577"/>
          <ac:spMkLst>
            <pc:docMk/>
            <pc:sldMk cId="817544158" sldId="281"/>
            <ac:spMk id="3" creationId="{00000000-0000-0000-0000-000000000000}"/>
          </ac:spMkLst>
        </pc:spChg>
        <pc:spChg chg="mod">
          <ac:chgData name="Bareerah Shoukat" userId="a3759dcf-decb-464d-a340-ca933f5123c2" providerId="ADAL" clId="{2AC4DD24-EAC0-40D8-91AA-1B5DDB73513B}" dt="2022-03-02T09:47:19.523" v="741" actId="20577"/>
          <ac:spMkLst>
            <pc:docMk/>
            <pc:sldMk cId="817544158" sldId="281"/>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580DF-A959-454A-9A7D-B822FE57397C}" type="datetimeFigureOut">
              <a:rPr lang="en-US" smtClean="0"/>
              <a:t>4/8/23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1EB82-74BA-4855-B2C2-BE558B419AE8}" type="slidenum">
              <a:rPr lang="en-US" smtClean="0"/>
              <a:t>‹#›</a:t>
            </a:fld>
            <a:endParaRPr lang="en-US"/>
          </a:p>
        </p:txBody>
      </p:sp>
    </p:spTree>
    <p:extLst>
      <p:ext uri="{BB962C8B-B14F-4D97-AF65-F5344CB8AC3E}">
        <p14:creationId xmlns:p14="http://schemas.microsoft.com/office/powerpoint/2010/main" val="224111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1EB82-74BA-4855-B2C2-BE558B419AE8}" type="slidenum">
              <a:rPr lang="en-US" smtClean="0"/>
              <a:t>4</a:t>
            </a:fld>
            <a:endParaRPr lang="en-US"/>
          </a:p>
        </p:txBody>
      </p:sp>
    </p:spTree>
    <p:extLst>
      <p:ext uri="{BB962C8B-B14F-4D97-AF65-F5344CB8AC3E}">
        <p14:creationId xmlns:p14="http://schemas.microsoft.com/office/powerpoint/2010/main" val="2458640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1EB82-74BA-4855-B2C2-BE558B419AE8}" type="slidenum">
              <a:rPr lang="en-US" smtClean="0"/>
              <a:t>5</a:t>
            </a:fld>
            <a:endParaRPr lang="en-US"/>
          </a:p>
        </p:txBody>
      </p:sp>
    </p:spTree>
    <p:extLst>
      <p:ext uri="{BB962C8B-B14F-4D97-AF65-F5344CB8AC3E}">
        <p14:creationId xmlns:p14="http://schemas.microsoft.com/office/powerpoint/2010/main" val="214162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1EB82-74BA-4855-B2C2-BE558B419AE8}" type="slidenum">
              <a:rPr lang="en-US" smtClean="0"/>
              <a:t>9</a:t>
            </a:fld>
            <a:endParaRPr lang="en-US"/>
          </a:p>
        </p:txBody>
      </p:sp>
    </p:spTree>
    <p:extLst>
      <p:ext uri="{BB962C8B-B14F-4D97-AF65-F5344CB8AC3E}">
        <p14:creationId xmlns:p14="http://schemas.microsoft.com/office/powerpoint/2010/main" val="193857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Proxima Nova Rg" panose="02000506030000020004" pitchFamily="50" charset="0"/>
              </a:defRPr>
            </a:lvl1pPr>
          </a:lstStyle>
          <a:p>
            <a:fld id="{1D8BD707-D9CF-40AE-B4C6-C98DA3205C09}" type="datetimeFigureOut">
              <a:rPr lang="en-US" smtClean="0"/>
              <a:pPr/>
              <a:t>4/8/23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Proxima Nova Rg" panose="02000506030000020004" pitchFamily="50"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Proxima Nova Rg" panose="02000506030000020004" pitchFamily="50"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Proxima Nova Rg" panose="02000506030000020004" pitchFamily="50"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Proxima Nova Rg" panose="02000506030000020004" pitchFamily="50"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Proxima Nova Rg" panose="02000506030000020004" pitchFamily="50"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Proxima Nova Rg" panose="02000506030000020004" pitchFamily="50"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Proxima Nova Rg" panose="02000506030000020004" pitchFamily="50"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Proxima Nova Rg" panose="02000506030000020004"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10pearlsuniversity.org/courses/design-for-non-designers/" TargetMode="External"/><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1.png"/><Relationship Id="rId9"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91000"/>
          </a:schemeClr>
        </a:solidFill>
        <a:effectLst/>
      </p:bgPr>
    </p:bg>
    <p:spTree>
      <p:nvGrpSpPr>
        <p:cNvPr id="1" name=""/>
        <p:cNvGrpSpPr/>
        <p:nvPr/>
      </p:nvGrpSpPr>
      <p:grpSpPr>
        <a:xfrm>
          <a:off x="0" y="0"/>
          <a:ext cx="0" cy="0"/>
          <a:chOff x="0" y="0"/>
          <a:chExt cx="0" cy="0"/>
        </a:xfrm>
      </p:grpSpPr>
      <p:sp>
        <p:nvSpPr>
          <p:cNvPr id="4" name="Freeform 4"/>
          <p:cNvSpPr/>
          <p:nvPr/>
        </p:nvSpPr>
        <p:spPr>
          <a:xfrm>
            <a:off x="-299358" y="-266700"/>
            <a:ext cx="1295400" cy="129540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bg1"/>
          </a:solidFill>
        </p:spPr>
        <p:txBody>
          <a:bodyPr/>
          <a:lstStyle/>
          <a:p>
            <a:endParaRPr lang="en-US" dirty="0"/>
          </a:p>
        </p:txBody>
      </p:sp>
      <p:sp>
        <p:nvSpPr>
          <p:cNvPr id="5" name="TextBox 5"/>
          <p:cNvSpPr txBox="1"/>
          <p:nvPr/>
        </p:nvSpPr>
        <p:spPr>
          <a:xfrm>
            <a:off x="1028699" y="3771900"/>
            <a:ext cx="16309127" cy="1231106"/>
          </a:xfrm>
          <a:prstGeom prst="rect">
            <a:avLst/>
          </a:prstGeom>
        </p:spPr>
        <p:txBody>
          <a:bodyPr wrap="square" lIns="0" tIns="0" rIns="0" bIns="0" rtlCol="0" anchor="t">
            <a:spAutoFit/>
          </a:bodyPr>
          <a:lstStyle/>
          <a:p>
            <a:r>
              <a:rPr lang="en-US" sz="8000" dirty="0">
                <a:solidFill>
                  <a:schemeClr val="bg1"/>
                </a:solidFill>
                <a:latin typeface="Proxima Nova Bl" panose="02000506030000020004" pitchFamily="50" charset="0"/>
              </a:rPr>
              <a:t>Beginning Amazon Web Services</a:t>
            </a:r>
          </a:p>
        </p:txBody>
      </p:sp>
      <p:sp>
        <p:nvSpPr>
          <p:cNvPr id="7" name="TextBox 7"/>
          <p:cNvSpPr txBox="1"/>
          <p:nvPr/>
        </p:nvSpPr>
        <p:spPr>
          <a:xfrm>
            <a:off x="1028700" y="6515100"/>
            <a:ext cx="7018409" cy="461665"/>
          </a:xfrm>
          <a:prstGeom prst="rect">
            <a:avLst/>
          </a:prstGeom>
        </p:spPr>
        <p:txBody>
          <a:bodyPr lIns="0" tIns="0" rIns="0" bIns="0" rtlCol="0" anchor="t">
            <a:spAutoFit/>
          </a:bodyPr>
          <a:lstStyle/>
          <a:p>
            <a:pPr>
              <a:lnSpc>
                <a:spcPts val="3600"/>
              </a:lnSpc>
            </a:pPr>
            <a:r>
              <a:rPr lang="en-US" sz="3000" dirty="0">
                <a:solidFill>
                  <a:schemeClr val="bg1"/>
                </a:solidFill>
                <a:latin typeface="Proxima Nova Rg" panose="02000506030000020004" pitchFamily="50" charset="0"/>
              </a:rPr>
              <a:t>By Faisal</a:t>
            </a:r>
          </a:p>
        </p:txBody>
      </p:sp>
      <p:sp>
        <p:nvSpPr>
          <p:cNvPr id="9" name="Freeform 9"/>
          <p:cNvSpPr/>
          <p:nvPr/>
        </p:nvSpPr>
        <p:spPr>
          <a:xfrm>
            <a:off x="10744200" y="9923886"/>
            <a:ext cx="726227" cy="726227"/>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bg1"/>
          </a:solidFill>
        </p:spPr>
      </p:sp>
      <p:pic>
        <p:nvPicPr>
          <p:cNvPr id="10" name="Picture 11">
            <a:extLst>
              <a:ext uri="{FF2B5EF4-FFF2-40B4-BE49-F238E27FC236}">
                <a16:creationId xmlns:a16="http://schemas.microsoft.com/office/drawing/2014/main" id="{E6C769B0-6466-4922-943A-DF50ED4277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596619" y="1943100"/>
            <a:ext cx="3382762" cy="33827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anim calcmode="lin" valueType="num">
                                      <p:cBhvr>
                                        <p:cTn id="14" dur="2000" fill="hold"/>
                                        <p:tgtEl>
                                          <p:spTgt spid="7"/>
                                        </p:tgtEl>
                                        <p:attrNameLst>
                                          <p:attrName>ppt_x</p:attrName>
                                        </p:attrNameLst>
                                      </p:cBhvr>
                                      <p:tavLst>
                                        <p:tav tm="0">
                                          <p:val>
                                            <p:strVal val="#ppt_x"/>
                                          </p:val>
                                        </p:tav>
                                        <p:tav tm="100000">
                                          <p:val>
                                            <p:strVal val="#ppt_x"/>
                                          </p:val>
                                        </p:tav>
                                      </p:tavLst>
                                    </p:anim>
                                    <p:anim calcmode="lin" valueType="num">
                                      <p:cBhvr>
                                        <p:cTn id="15" dur="2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50000"/>
            <a:alpha val="14000"/>
          </a:schemeClr>
        </a:solidFill>
        <a:effectLst/>
      </p:bgPr>
    </p:bg>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B7F613F8-E06B-498E-9220-5C7B2FDB3D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908733"/>
            <a:ext cx="2841690" cy="8378267"/>
          </a:xfrm>
          <a:prstGeom prst="rect">
            <a:avLst/>
          </a:prstGeom>
        </p:spPr>
      </p:pic>
      <p:grpSp>
        <p:nvGrpSpPr>
          <p:cNvPr id="2" name="Group 2"/>
          <p:cNvGrpSpPr/>
          <p:nvPr/>
        </p:nvGrpSpPr>
        <p:grpSpPr>
          <a:xfrm>
            <a:off x="1056409" y="3639685"/>
            <a:ext cx="6092166" cy="3038135"/>
            <a:chOff x="0" y="9525"/>
            <a:chExt cx="8122888" cy="4050848"/>
          </a:xfrm>
        </p:grpSpPr>
        <p:sp>
          <p:nvSpPr>
            <p:cNvPr id="3" name="TextBox 3"/>
            <p:cNvSpPr txBox="1"/>
            <p:nvPr/>
          </p:nvSpPr>
          <p:spPr>
            <a:xfrm>
              <a:off x="0" y="9525"/>
              <a:ext cx="8122888" cy="2940977"/>
            </a:xfrm>
            <a:prstGeom prst="rect">
              <a:avLst/>
            </a:prstGeom>
          </p:spPr>
          <p:txBody>
            <a:bodyPr lIns="0" tIns="0" rIns="0" bIns="0" rtlCol="0" anchor="t">
              <a:spAutoFit/>
            </a:bodyPr>
            <a:lstStyle/>
            <a:p>
              <a:pPr>
                <a:lnSpc>
                  <a:spcPts val="8640"/>
                </a:lnSpc>
              </a:pPr>
              <a:r>
                <a:rPr lang="en-US" sz="7200" dirty="0">
                  <a:solidFill>
                    <a:srgbClr val="0E2243"/>
                  </a:solidFill>
                  <a:latin typeface="Proxima Nova Bl" panose="02000506030000020004" pitchFamily="50" charset="0"/>
                </a:rPr>
                <a:t>Faisal Masood</a:t>
              </a:r>
            </a:p>
          </p:txBody>
        </p:sp>
        <p:sp>
          <p:nvSpPr>
            <p:cNvPr id="4" name="TextBox 4"/>
            <p:cNvSpPr txBox="1"/>
            <p:nvPr/>
          </p:nvSpPr>
          <p:spPr>
            <a:xfrm>
              <a:off x="0" y="3493806"/>
              <a:ext cx="8122888" cy="566567"/>
            </a:xfrm>
            <a:prstGeom prst="rect">
              <a:avLst/>
            </a:prstGeom>
          </p:spPr>
          <p:txBody>
            <a:bodyPr lIns="0" tIns="0" rIns="0" bIns="0" rtlCol="0" anchor="t">
              <a:spAutoFit/>
            </a:bodyPr>
            <a:lstStyle/>
            <a:p>
              <a:pPr>
                <a:lnSpc>
                  <a:spcPts val="3380"/>
                </a:lnSpc>
              </a:pPr>
              <a:r>
                <a:rPr lang="en-US" sz="2600" dirty="0">
                  <a:solidFill>
                    <a:srgbClr val="0E2243"/>
                  </a:solidFill>
                  <a:latin typeface="Proxima Nova Rg" panose="02000506030000020004" pitchFamily="50" charset="0"/>
                </a:rPr>
                <a:t>Cloud Transformation Architect, AWS</a:t>
              </a:r>
            </a:p>
          </p:txBody>
        </p:sp>
      </p:grpSp>
      <p:grpSp>
        <p:nvGrpSpPr>
          <p:cNvPr id="5" name="Group 5"/>
          <p:cNvGrpSpPr/>
          <p:nvPr/>
        </p:nvGrpSpPr>
        <p:grpSpPr>
          <a:xfrm>
            <a:off x="8077200" y="2400300"/>
            <a:ext cx="6440484" cy="6907776"/>
            <a:chOff x="0" y="-47625"/>
            <a:chExt cx="8587312" cy="9210369"/>
          </a:xfrm>
        </p:grpSpPr>
        <p:sp>
          <p:nvSpPr>
            <p:cNvPr id="6" name="TextBox 6"/>
            <p:cNvSpPr txBox="1"/>
            <p:nvPr/>
          </p:nvSpPr>
          <p:spPr>
            <a:xfrm>
              <a:off x="0" y="-47625"/>
              <a:ext cx="8587312" cy="556477"/>
            </a:xfrm>
            <a:prstGeom prst="rect">
              <a:avLst/>
            </a:prstGeom>
          </p:spPr>
          <p:txBody>
            <a:bodyPr lIns="0" tIns="0" rIns="0" bIns="0" rtlCol="0" anchor="t">
              <a:spAutoFit/>
            </a:bodyPr>
            <a:lstStyle/>
            <a:p>
              <a:pPr>
                <a:lnSpc>
                  <a:spcPts val="3360"/>
                </a:lnSpc>
              </a:pPr>
              <a:r>
                <a:rPr lang="en-US" sz="2400" dirty="0">
                  <a:solidFill>
                    <a:srgbClr val="0E2243"/>
                  </a:solidFill>
                  <a:latin typeface="Proxima Nova Bl" panose="02000506030000020004" pitchFamily="50" charset="0"/>
                </a:rPr>
                <a:t>About Me </a:t>
              </a:r>
            </a:p>
          </p:txBody>
        </p:sp>
        <p:sp>
          <p:nvSpPr>
            <p:cNvPr id="7" name="TextBox 7"/>
            <p:cNvSpPr txBox="1"/>
            <p:nvPr/>
          </p:nvSpPr>
          <p:spPr>
            <a:xfrm>
              <a:off x="0" y="791220"/>
              <a:ext cx="8587312" cy="8371524"/>
            </a:xfrm>
            <a:prstGeom prst="rect">
              <a:avLst/>
            </a:prstGeom>
          </p:spPr>
          <p:txBody>
            <a:bodyPr lIns="0" tIns="0" rIns="0" bIns="0" rtlCol="0" anchor="t">
              <a:spAutoFit/>
            </a:bodyPr>
            <a:lstStyle/>
            <a:p>
              <a:pPr algn="l"/>
              <a:r>
                <a:rPr lang="en-AU" sz="2400" b="0" i="0" u="none" strike="noStrike" dirty="0">
                  <a:solidFill>
                    <a:srgbClr val="222222"/>
                  </a:solidFill>
                  <a:effectLst/>
                  <a:latin typeface="Arial" panose="020B0604020202020204" pitchFamily="34" charset="0"/>
                </a:rPr>
                <a:t>I have recently joined AWS as a Cloud Transformation Architect. Before AWS, I have worked as a Principal Architect, and AI/ML lead at Red Hat Asia Pacific and has over 20 years of IT experience. My primary role is to assist customers in defining and executing tactical and strategic goals. I work with lighthouse clients in the APAC region and helps design and develop evolutionary architectures. These architectures are related to data lifecycle, machine learning, microservices, continuous delivery and infrastructure as code.</a:t>
              </a:r>
            </a:p>
            <a:p>
              <a:pPr algn="l"/>
              <a:r>
                <a:rPr lang="en-AU" sz="2400" b="0" i="0" u="none" strike="noStrike" dirty="0">
                  <a:solidFill>
                    <a:srgbClr val="222222"/>
                  </a:solidFill>
                  <a:effectLst/>
                  <a:latin typeface="Arial" panose="020B0604020202020204" pitchFamily="34" charset="0"/>
                </a:rPr>
                <a:t>I have completed his engineering studies at NED University and has completed continuing education courses at MIT Sloan and the University of New Mexico and co-authored two books on ML and Kubernetes. </a:t>
              </a:r>
              <a:endParaRPr lang="en-US" sz="2100" dirty="0">
                <a:solidFill>
                  <a:srgbClr val="0E2243"/>
                </a:solidFill>
                <a:latin typeface="Proxima Nova Rg" panose="02000506030000020004" pitchFamily="50" charset="0"/>
              </a:endParaRPr>
            </a:p>
          </p:txBody>
        </p:sp>
        <p:sp>
          <p:nvSpPr>
            <p:cNvPr id="9" name="TextBox 9"/>
            <p:cNvSpPr txBox="1"/>
            <p:nvPr/>
          </p:nvSpPr>
          <p:spPr>
            <a:xfrm>
              <a:off x="0" y="2631606"/>
              <a:ext cx="8587312" cy="515783"/>
            </a:xfrm>
            <a:prstGeom prst="rect">
              <a:avLst/>
            </a:prstGeom>
          </p:spPr>
          <p:txBody>
            <a:bodyPr lIns="0" tIns="0" rIns="0" bIns="0" rtlCol="0" anchor="t">
              <a:spAutoFit/>
            </a:bodyPr>
            <a:lstStyle/>
            <a:p>
              <a:pPr>
                <a:lnSpc>
                  <a:spcPts val="3150"/>
                </a:lnSpc>
              </a:pPr>
              <a:endParaRPr lang="en-US" sz="2100" dirty="0">
                <a:solidFill>
                  <a:srgbClr val="0E2243"/>
                </a:solidFill>
                <a:latin typeface="Proxima Nova Rg" panose="02000506030000020004" pitchFamily="50" charset="0"/>
              </a:endParaRPr>
            </a:p>
          </p:txBody>
        </p:sp>
      </p:grpSp>
      <p:pic>
        <p:nvPicPr>
          <p:cNvPr id="10" name="Picture 10"/>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164807" y="8595619"/>
            <a:ext cx="3382762" cy="3382762"/>
          </a:xfrm>
          <a:prstGeom prst="rect">
            <a:avLst/>
          </a:prstGeom>
        </p:spPr>
      </p:pic>
      <p:pic>
        <p:nvPicPr>
          <p:cNvPr id="14" name="Graphic 13">
            <a:extLst>
              <a:ext uri="{FF2B5EF4-FFF2-40B4-BE49-F238E27FC236}">
                <a16:creationId xmlns:a16="http://schemas.microsoft.com/office/drawing/2014/main" id="{0D808672-6E23-4739-B438-367C1BD083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718408" y="900800"/>
            <a:ext cx="1525068" cy="525250"/>
          </a:xfrm>
          <a:prstGeom prst="rect">
            <a:avLst/>
          </a:prstGeom>
        </p:spPr>
      </p:pic>
      <p:sp>
        <p:nvSpPr>
          <p:cNvPr id="15" name="TextBox 3">
            <a:extLst>
              <a:ext uri="{FF2B5EF4-FFF2-40B4-BE49-F238E27FC236}">
                <a16:creationId xmlns:a16="http://schemas.microsoft.com/office/drawing/2014/main" id="{B94A4003-D074-439F-B798-E04451D9F91F}"/>
              </a:ext>
            </a:extLst>
          </p:cNvPr>
          <p:cNvSpPr txBox="1"/>
          <p:nvPr/>
        </p:nvSpPr>
        <p:spPr>
          <a:xfrm>
            <a:off x="1028700" y="981075"/>
            <a:ext cx="3933043" cy="364702"/>
          </a:xfrm>
          <a:prstGeom prst="rect">
            <a:avLst/>
          </a:prstGeom>
        </p:spPr>
        <p:txBody>
          <a:bodyPr lIns="0" tIns="0" rIns="0" bIns="0" rtlCol="0" anchor="t">
            <a:spAutoFit/>
          </a:bodyPr>
          <a:lstStyle/>
          <a:p>
            <a:pPr marL="0" lvl="0" indent="0">
              <a:lnSpc>
                <a:spcPts val="2940"/>
              </a:lnSpc>
            </a:pPr>
            <a:r>
              <a:rPr lang="en-US" sz="2100" u="none" dirty="0">
                <a:solidFill>
                  <a:schemeClr val="tx1">
                    <a:lumMod val="95000"/>
                    <a:lumOff val="5000"/>
                  </a:schemeClr>
                </a:solidFill>
                <a:latin typeface="DM Sans"/>
              </a:rPr>
              <a:t>Course Title Here</a:t>
            </a:r>
          </a:p>
        </p:txBody>
      </p:sp>
    </p:spTree>
    <p:extLst>
      <p:ext uri="{BB962C8B-B14F-4D97-AF65-F5344CB8AC3E}">
        <p14:creationId xmlns:p14="http://schemas.microsoft.com/office/powerpoint/2010/main" val="101340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91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136442"/>
            <a:ext cx="12079858" cy="4986740"/>
            <a:chOff x="0" y="-166906"/>
            <a:chExt cx="16106477" cy="6648987"/>
          </a:xfrm>
        </p:grpSpPr>
        <p:sp>
          <p:nvSpPr>
            <p:cNvPr id="3" name="TextBox 3"/>
            <p:cNvSpPr txBox="1"/>
            <p:nvPr/>
          </p:nvSpPr>
          <p:spPr>
            <a:xfrm>
              <a:off x="0" y="-166906"/>
              <a:ext cx="16106477" cy="1470488"/>
            </a:xfrm>
            <a:prstGeom prst="rect">
              <a:avLst/>
            </a:prstGeom>
          </p:spPr>
          <p:txBody>
            <a:bodyPr wrap="square" lIns="0" tIns="0" rIns="0" bIns="0" rtlCol="0" anchor="t">
              <a:spAutoFit/>
            </a:bodyPr>
            <a:lstStyle/>
            <a:p>
              <a:pPr>
                <a:lnSpc>
                  <a:spcPts val="8640"/>
                </a:lnSpc>
              </a:pPr>
              <a:r>
                <a:rPr lang="en-US" sz="7200" dirty="0">
                  <a:solidFill>
                    <a:schemeClr val="bg1"/>
                  </a:solidFill>
                  <a:latin typeface="Proxima Nova Bl" panose="02000506030000020004" pitchFamily="50" charset="0"/>
                </a:rPr>
                <a:t>Description of Course</a:t>
              </a:r>
            </a:p>
          </p:txBody>
        </p:sp>
        <p:sp>
          <p:nvSpPr>
            <p:cNvPr id="4" name="TextBox 4"/>
            <p:cNvSpPr txBox="1"/>
            <p:nvPr/>
          </p:nvSpPr>
          <p:spPr>
            <a:xfrm>
              <a:off x="0" y="2427381"/>
              <a:ext cx="10444798" cy="4054700"/>
            </a:xfrm>
            <a:prstGeom prst="rect">
              <a:avLst/>
            </a:prstGeom>
          </p:spPr>
          <p:txBody>
            <a:bodyPr lIns="0" tIns="0" rIns="0" bIns="0" rtlCol="0" anchor="t">
              <a:spAutoFit/>
            </a:bodyPr>
            <a:lstStyle/>
            <a:p>
              <a:pPr>
                <a:lnSpc>
                  <a:spcPts val="3380"/>
                </a:lnSpc>
              </a:pPr>
              <a:r>
                <a:rPr lang="en-US" sz="2600" dirty="0">
                  <a:solidFill>
                    <a:schemeClr val="bg1"/>
                  </a:solidFill>
                  <a:latin typeface="Proxima Nova Rg" panose="02000506030000020004" pitchFamily="50" charset="0"/>
                </a:rPr>
                <a:t>Cloud computing is enabling organization to move fast and innovate in this ever changing world. You will learn how cloud is revolutionizing the traditional IT and how you can use its capabilities to deliver value to your customers faster. You will see some foundational building blocks of AWS and how you can use them to build solutions.</a:t>
              </a:r>
            </a:p>
          </p:txBody>
        </p:sp>
        <p:sp>
          <p:nvSpPr>
            <p:cNvPr id="5" name="TextBox 5"/>
            <p:cNvSpPr txBox="1"/>
            <p:nvPr/>
          </p:nvSpPr>
          <p:spPr>
            <a:xfrm>
              <a:off x="0" y="3136262"/>
              <a:ext cx="10444798" cy="515783"/>
            </a:xfrm>
            <a:prstGeom prst="rect">
              <a:avLst/>
            </a:prstGeom>
          </p:spPr>
          <p:txBody>
            <a:bodyPr lIns="0" tIns="0" rIns="0" bIns="0" rtlCol="0" anchor="t">
              <a:spAutoFit/>
            </a:bodyPr>
            <a:lstStyle/>
            <a:p>
              <a:pPr>
                <a:lnSpc>
                  <a:spcPts val="3150"/>
                </a:lnSpc>
              </a:pPr>
              <a:r>
                <a:rPr lang="en-US" sz="2100" dirty="0">
                  <a:solidFill>
                    <a:schemeClr val="bg1"/>
                  </a:solidFill>
                  <a:latin typeface="Proxima Nova Rg" panose="02000506030000020004" pitchFamily="50" charset="0"/>
                </a:rPr>
                <a:t>----------------------</a:t>
              </a:r>
            </a:p>
          </p:txBody>
        </p:sp>
      </p:grpSp>
      <p:pic>
        <p:nvPicPr>
          <p:cNvPr id="8" name="Picture 8"/>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041376" y="1834843"/>
            <a:ext cx="3382762" cy="3382762"/>
          </a:xfrm>
          <a:prstGeom prst="rect">
            <a:avLst/>
          </a:prstGeom>
        </p:spPr>
      </p:pic>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170918" y="8953500"/>
            <a:ext cx="3382762" cy="3382762"/>
          </a:xfrm>
          <a:prstGeom prst="rect">
            <a:avLst/>
          </a:prstGeom>
        </p:spPr>
      </p:pic>
      <p:sp>
        <p:nvSpPr>
          <p:cNvPr id="18" name="TextBox 3">
            <a:extLst>
              <a:ext uri="{FF2B5EF4-FFF2-40B4-BE49-F238E27FC236}">
                <a16:creationId xmlns:a16="http://schemas.microsoft.com/office/drawing/2014/main" id="{0B078D70-2E27-461A-9AC2-A24BBB749501}"/>
              </a:ext>
            </a:extLst>
          </p:cNvPr>
          <p:cNvSpPr txBox="1"/>
          <p:nvPr/>
        </p:nvSpPr>
        <p:spPr>
          <a:xfrm>
            <a:off x="1028700" y="981075"/>
            <a:ext cx="3933043" cy="364702"/>
          </a:xfrm>
          <a:prstGeom prst="rect">
            <a:avLst/>
          </a:prstGeom>
        </p:spPr>
        <p:txBody>
          <a:bodyPr lIns="0" tIns="0" rIns="0" bIns="0" rtlCol="0" anchor="t">
            <a:spAutoFit/>
          </a:bodyPr>
          <a:lstStyle/>
          <a:p>
            <a:pPr marL="0" lvl="0" indent="0">
              <a:lnSpc>
                <a:spcPts val="2940"/>
              </a:lnSpc>
            </a:pPr>
            <a:r>
              <a:rPr lang="en-US" sz="2100" u="none" dirty="0">
                <a:solidFill>
                  <a:schemeClr val="bg1"/>
                </a:solidFill>
                <a:latin typeface="DM Sans"/>
              </a:rPr>
              <a:t>Course Title Here</a:t>
            </a:r>
          </a:p>
        </p:txBody>
      </p:sp>
      <p:pic>
        <p:nvPicPr>
          <p:cNvPr id="19" name="Graphic 18">
            <a:extLst>
              <a:ext uri="{FF2B5EF4-FFF2-40B4-BE49-F238E27FC236}">
                <a16:creationId xmlns:a16="http://schemas.microsoft.com/office/drawing/2014/main" id="{528CB9CB-DE5C-4631-BE4B-8384477DD2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18408" y="900800"/>
            <a:ext cx="1525068" cy="525250"/>
          </a:xfrm>
          <a:prstGeom prst="rect">
            <a:avLst/>
          </a:prstGeom>
        </p:spPr>
      </p:pic>
      <p:pic>
        <p:nvPicPr>
          <p:cNvPr id="27" name="Graphic 26">
            <a:extLst>
              <a:ext uri="{FF2B5EF4-FFF2-40B4-BE49-F238E27FC236}">
                <a16:creationId xmlns:a16="http://schemas.microsoft.com/office/drawing/2014/main" id="{ECD2D168-BFA3-4C45-8219-FCFF804594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13108558" y="6377068"/>
            <a:ext cx="5219700" cy="1190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1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91000"/>
          </a:schemeClr>
        </a:solidFill>
        <a:effectLst/>
      </p:bgPr>
    </p:bg>
    <p:spTree>
      <p:nvGrpSpPr>
        <p:cNvPr id="1" name=""/>
        <p:cNvGrpSpPr/>
        <p:nvPr/>
      </p:nvGrpSpPr>
      <p:grpSpPr>
        <a:xfrm>
          <a:off x="0" y="0"/>
          <a:ext cx="0" cy="0"/>
          <a:chOff x="0" y="0"/>
          <a:chExt cx="0" cy="0"/>
        </a:xfrm>
      </p:grpSpPr>
      <p:sp>
        <p:nvSpPr>
          <p:cNvPr id="3" name="TextBox 3"/>
          <p:cNvSpPr txBox="1"/>
          <p:nvPr/>
        </p:nvSpPr>
        <p:spPr>
          <a:xfrm>
            <a:off x="1028700" y="2136442"/>
            <a:ext cx="12079858" cy="1102866"/>
          </a:xfrm>
          <a:prstGeom prst="rect">
            <a:avLst/>
          </a:prstGeom>
        </p:spPr>
        <p:txBody>
          <a:bodyPr wrap="square" lIns="0" tIns="0" rIns="0" bIns="0" rtlCol="0" anchor="t">
            <a:spAutoFit/>
          </a:bodyPr>
          <a:lstStyle/>
          <a:p>
            <a:pPr>
              <a:lnSpc>
                <a:spcPts val="8640"/>
              </a:lnSpc>
            </a:pPr>
            <a:r>
              <a:rPr lang="en-US" sz="7200" dirty="0">
                <a:solidFill>
                  <a:schemeClr val="bg1"/>
                </a:solidFill>
                <a:latin typeface="Proxima Nova Bl" panose="02000506030000020004" pitchFamily="50" charset="0"/>
              </a:rPr>
              <a:t>Course Outline</a:t>
            </a:r>
          </a:p>
        </p:txBody>
      </p:sp>
      <p:sp>
        <p:nvSpPr>
          <p:cNvPr id="4" name="TextBox 4"/>
          <p:cNvSpPr txBox="1"/>
          <p:nvPr/>
        </p:nvSpPr>
        <p:spPr>
          <a:xfrm>
            <a:off x="1028700" y="4082157"/>
            <a:ext cx="7833599" cy="4349076"/>
          </a:xfrm>
          <a:prstGeom prst="rect">
            <a:avLst/>
          </a:prstGeom>
        </p:spPr>
        <p:txBody>
          <a:bodyPr lIns="0" tIns="0" rIns="0" bIns="0" rtlCol="0" anchor="t">
            <a:spAutoFit/>
          </a:bodyPr>
          <a:lstStyle/>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Modules</a:t>
            </a:r>
          </a:p>
          <a:p>
            <a:pPr marL="914400" lvl="1"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How cloud computing is changing our world</a:t>
            </a:r>
          </a:p>
          <a:p>
            <a:pPr marL="914400" lvl="1"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Foundational blocks of AWS based architecture</a:t>
            </a:r>
          </a:p>
          <a:p>
            <a:pPr marL="914400" lvl="1"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Building and deploying a simple application on AWS</a:t>
            </a:r>
          </a:p>
          <a:p>
            <a:pPr marL="457200" indent="-457200">
              <a:lnSpc>
                <a:spcPts val="3380"/>
              </a:lnSpc>
              <a:buFont typeface="Arial" panose="020B0604020202020204" pitchFamily="34" charset="0"/>
              <a:buChar char="•"/>
            </a:pPr>
            <a:endParaRPr lang="en-US" sz="2600" dirty="0">
              <a:solidFill>
                <a:schemeClr val="bg1"/>
              </a:solidFill>
              <a:latin typeface="Proxima Nova Rg" panose="02000506030000020004" pitchFamily="50" charset="0"/>
            </a:endParaRPr>
          </a:p>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2 hours</a:t>
            </a:r>
          </a:p>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Developers, Architects, IT Leaders</a:t>
            </a:r>
          </a:p>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No pre-requisite. A basic understanding of IT infrastructure would be beneficial.</a:t>
            </a:r>
          </a:p>
        </p:txBody>
      </p:sp>
      <p:sp>
        <p:nvSpPr>
          <p:cNvPr id="5" name="TextBox 5"/>
          <p:cNvSpPr txBox="1"/>
          <p:nvPr/>
        </p:nvSpPr>
        <p:spPr>
          <a:xfrm>
            <a:off x="2286000" y="6377068"/>
            <a:ext cx="7833599" cy="386837"/>
          </a:xfrm>
          <a:prstGeom prst="rect">
            <a:avLst/>
          </a:prstGeom>
        </p:spPr>
        <p:txBody>
          <a:bodyPr lIns="0" tIns="0" rIns="0" bIns="0" rtlCol="0" anchor="t">
            <a:spAutoFit/>
          </a:bodyPr>
          <a:lstStyle/>
          <a:p>
            <a:pPr>
              <a:lnSpc>
                <a:spcPts val="3150"/>
              </a:lnSpc>
            </a:pPr>
            <a:r>
              <a:rPr lang="en-US" sz="2100" dirty="0">
                <a:solidFill>
                  <a:schemeClr val="bg1"/>
                </a:solidFill>
                <a:latin typeface="Proxima Nova Rg" panose="02000506030000020004" pitchFamily="50" charset="0"/>
              </a:rPr>
              <a:t>----------------------</a:t>
            </a:r>
          </a:p>
        </p:txBody>
      </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041376" y="1834843"/>
            <a:ext cx="3382762" cy="3382762"/>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170918" y="8953500"/>
            <a:ext cx="3382762" cy="3382762"/>
          </a:xfrm>
          <a:prstGeom prst="rect">
            <a:avLst/>
          </a:prstGeom>
        </p:spPr>
      </p:pic>
      <p:sp>
        <p:nvSpPr>
          <p:cNvPr id="18" name="TextBox 3">
            <a:extLst>
              <a:ext uri="{FF2B5EF4-FFF2-40B4-BE49-F238E27FC236}">
                <a16:creationId xmlns:a16="http://schemas.microsoft.com/office/drawing/2014/main" id="{0B078D70-2E27-461A-9AC2-A24BBB749501}"/>
              </a:ext>
            </a:extLst>
          </p:cNvPr>
          <p:cNvSpPr txBox="1"/>
          <p:nvPr/>
        </p:nvSpPr>
        <p:spPr>
          <a:xfrm>
            <a:off x="1028700" y="981075"/>
            <a:ext cx="3933043" cy="364702"/>
          </a:xfrm>
          <a:prstGeom prst="rect">
            <a:avLst/>
          </a:prstGeom>
        </p:spPr>
        <p:txBody>
          <a:bodyPr lIns="0" tIns="0" rIns="0" bIns="0" rtlCol="0" anchor="t">
            <a:spAutoFit/>
          </a:bodyPr>
          <a:lstStyle/>
          <a:p>
            <a:pPr marL="0" lvl="0" indent="0">
              <a:lnSpc>
                <a:spcPts val="2940"/>
              </a:lnSpc>
            </a:pPr>
            <a:r>
              <a:rPr lang="en-US" sz="2100" u="none" dirty="0">
                <a:solidFill>
                  <a:schemeClr val="bg1"/>
                </a:solidFill>
                <a:latin typeface="DM Sans"/>
              </a:rPr>
              <a:t>Course Title Here</a:t>
            </a:r>
          </a:p>
        </p:txBody>
      </p:sp>
      <p:pic>
        <p:nvPicPr>
          <p:cNvPr id="19" name="Graphic 18">
            <a:extLst>
              <a:ext uri="{FF2B5EF4-FFF2-40B4-BE49-F238E27FC236}">
                <a16:creationId xmlns:a16="http://schemas.microsoft.com/office/drawing/2014/main" id="{528CB9CB-DE5C-4631-BE4B-8384477DD2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18408" y="900800"/>
            <a:ext cx="1525068" cy="525250"/>
          </a:xfrm>
          <a:prstGeom prst="rect">
            <a:avLst/>
          </a:prstGeom>
        </p:spPr>
      </p:pic>
      <p:pic>
        <p:nvPicPr>
          <p:cNvPr id="27" name="Graphic 26">
            <a:extLst>
              <a:ext uri="{FF2B5EF4-FFF2-40B4-BE49-F238E27FC236}">
                <a16:creationId xmlns:a16="http://schemas.microsoft.com/office/drawing/2014/main" id="{ECD2D168-BFA3-4C45-8219-FCFF804594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13108558" y="6377068"/>
            <a:ext cx="5219700" cy="1190625"/>
          </a:xfrm>
          <a:prstGeom prst="rect">
            <a:avLst/>
          </a:prstGeom>
        </p:spPr>
      </p:pic>
    </p:spTree>
    <p:extLst>
      <p:ext uri="{BB962C8B-B14F-4D97-AF65-F5344CB8AC3E}">
        <p14:creationId xmlns:p14="http://schemas.microsoft.com/office/powerpoint/2010/main" val="81754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91000"/>
          </a:schemeClr>
        </a:solidFill>
        <a:effectLst/>
      </p:bgPr>
    </p:bg>
    <p:spTree>
      <p:nvGrpSpPr>
        <p:cNvPr id="1" name=""/>
        <p:cNvGrpSpPr/>
        <p:nvPr/>
      </p:nvGrpSpPr>
      <p:grpSpPr>
        <a:xfrm>
          <a:off x="0" y="0"/>
          <a:ext cx="0" cy="0"/>
          <a:chOff x="0" y="0"/>
          <a:chExt cx="0" cy="0"/>
        </a:xfrm>
      </p:grpSpPr>
      <p:sp>
        <p:nvSpPr>
          <p:cNvPr id="3" name="TextBox 3"/>
          <p:cNvSpPr txBox="1"/>
          <p:nvPr/>
        </p:nvSpPr>
        <p:spPr>
          <a:xfrm>
            <a:off x="1028700" y="2136442"/>
            <a:ext cx="12079858" cy="1102866"/>
          </a:xfrm>
          <a:prstGeom prst="rect">
            <a:avLst/>
          </a:prstGeom>
        </p:spPr>
        <p:txBody>
          <a:bodyPr wrap="square" lIns="0" tIns="0" rIns="0" bIns="0" rtlCol="0" anchor="t">
            <a:spAutoFit/>
          </a:bodyPr>
          <a:lstStyle/>
          <a:p>
            <a:pPr>
              <a:lnSpc>
                <a:spcPts val="8640"/>
              </a:lnSpc>
            </a:pPr>
            <a:r>
              <a:rPr lang="en-US" sz="7200" dirty="0">
                <a:solidFill>
                  <a:schemeClr val="bg1"/>
                </a:solidFill>
                <a:latin typeface="Proxima Nova Bl" panose="02000506030000020004" pitchFamily="50" charset="0"/>
              </a:rPr>
              <a:t>Objectives/Outcomes</a:t>
            </a:r>
          </a:p>
        </p:txBody>
      </p:sp>
      <p:sp>
        <p:nvSpPr>
          <p:cNvPr id="4" name="TextBox 4"/>
          <p:cNvSpPr txBox="1"/>
          <p:nvPr/>
        </p:nvSpPr>
        <p:spPr>
          <a:xfrm>
            <a:off x="1028700" y="4082157"/>
            <a:ext cx="7833599" cy="3477042"/>
          </a:xfrm>
          <a:prstGeom prst="rect">
            <a:avLst/>
          </a:prstGeom>
        </p:spPr>
        <p:txBody>
          <a:bodyPr lIns="0" tIns="0" rIns="0" bIns="0" rtlCol="0" anchor="t">
            <a:spAutoFit/>
          </a:bodyPr>
          <a:lstStyle/>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Learn how cloud computing is enabling business to innovate</a:t>
            </a:r>
          </a:p>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Learn basic components of foundational architecture on AWS including network, storge and compute</a:t>
            </a:r>
          </a:p>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Learn basics of serverless architectures</a:t>
            </a:r>
          </a:p>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Learn how a simple application can be deployed on AWS</a:t>
            </a:r>
          </a:p>
        </p:txBody>
      </p:sp>
      <p:sp>
        <p:nvSpPr>
          <p:cNvPr id="5" name="TextBox 5"/>
          <p:cNvSpPr txBox="1"/>
          <p:nvPr/>
        </p:nvSpPr>
        <p:spPr>
          <a:xfrm>
            <a:off x="2286000" y="4974643"/>
            <a:ext cx="7833599" cy="386837"/>
          </a:xfrm>
          <a:prstGeom prst="rect">
            <a:avLst/>
          </a:prstGeom>
        </p:spPr>
        <p:txBody>
          <a:bodyPr lIns="0" tIns="0" rIns="0" bIns="0" rtlCol="0" anchor="t">
            <a:spAutoFit/>
          </a:bodyPr>
          <a:lstStyle/>
          <a:p>
            <a:pPr>
              <a:lnSpc>
                <a:spcPts val="3150"/>
              </a:lnSpc>
            </a:pPr>
            <a:r>
              <a:rPr lang="en-US" sz="2100" dirty="0">
                <a:solidFill>
                  <a:schemeClr val="bg1"/>
                </a:solidFill>
                <a:latin typeface="Proxima Nova Rg" panose="02000506030000020004" pitchFamily="50" charset="0"/>
              </a:rPr>
              <a:t>----------------------</a:t>
            </a:r>
          </a:p>
        </p:txBody>
      </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041376" y="1834843"/>
            <a:ext cx="3382762" cy="3382762"/>
          </a:xfrm>
          <a:prstGeom prst="rect">
            <a:avLst/>
          </a:prstGeom>
        </p:spPr>
      </p:pic>
      <p:pic>
        <p:nvPicPr>
          <p:cNvPr id="9" name="Picture 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170918" y="8953500"/>
            <a:ext cx="3382762" cy="3382762"/>
          </a:xfrm>
          <a:prstGeom prst="rect">
            <a:avLst/>
          </a:prstGeom>
        </p:spPr>
      </p:pic>
      <p:sp>
        <p:nvSpPr>
          <p:cNvPr id="18" name="TextBox 3">
            <a:extLst>
              <a:ext uri="{FF2B5EF4-FFF2-40B4-BE49-F238E27FC236}">
                <a16:creationId xmlns:a16="http://schemas.microsoft.com/office/drawing/2014/main" id="{0B078D70-2E27-461A-9AC2-A24BBB749501}"/>
              </a:ext>
            </a:extLst>
          </p:cNvPr>
          <p:cNvSpPr txBox="1"/>
          <p:nvPr/>
        </p:nvSpPr>
        <p:spPr>
          <a:xfrm>
            <a:off x="1028700" y="981075"/>
            <a:ext cx="3933043" cy="364702"/>
          </a:xfrm>
          <a:prstGeom prst="rect">
            <a:avLst/>
          </a:prstGeom>
        </p:spPr>
        <p:txBody>
          <a:bodyPr lIns="0" tIns="0" rIns="0" bIns="0" rtlCol="0" anchor="t">
            <a:spAutoFit/>
          </a:bodyPr>
          <a:lstStyle/>
          <a:p>
            <a:pPr marL="0" lvl="0" indent="0">
              <a:lnSpc>
                <a:spcPts val="2940"/>
              </a:lnSpc>
            </a:pPr>
            <a:r>
              <a:rPr lang="en-US" sz="2100" u="none" dirty="0">
                <a:solidFill>
                  <a:schemeClr val="bg1"/>
                </a:solidFill>
                <a:latin typeface="DM Sans"/>
              </a:rPr>
              <a:t>Course Title Here</a:t>
            </a:r>
          </a:p>
        </p:txBody>
      </p:sp>
      <p:pic>
        <p:nvPicPr>
          <p:cNvPr id="19" name="Graphic 18">
            <a:extLst>
              <a:ext uri="{FF2B5EF4-FFF2-40B4-BE49-F238E27FC236}">
                <a16:creationId xmlns:a16="http://schemas.microsoft.com/office/drawing/2014/main" id="{528CB9CB-DE5C-4631-BE4B-8384477DD28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18408" y="900800"/>
            <a:ext cx="1525068" cy="525250"/>
          </a:xfrm>
          <a:prstGeom prst="rect">
            <a:avLst/>
          </a:prstGeom>
        </p:spPr>
      </p:pic>
      <p:pic>
        <p:nvPicPr>
          <p:cNvPr id="27" name="Graphic 26">
            <a:extLst>
              <a:ext uri="{FF2B5EF4-FFF2-40B4-BE49-F238E27FC236}">
                <a16:creationId xmlns:a16="http://schemas.microsoft.com/office/drawing/2014/main" id="{ECD2D168-BFA3-4C45-8219-FCFF804594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13108558" y="6377068"/>
            <a:ext cx="5219700" cy="1190625"/>
          </a:xfrm>
          <a:prstGeom prst="rect">
            <a:avLst/>
          </a:prstGeom>
        </p:spPr>
      </p:pic>
    </p:spTree>
    <p:extLst>
      <p:ext uri="{BB962C8B-B14F-4D97-AF65-F5344CB8AC3E}">
        <p14:creationId xmlns:p14="http://schemas.microsoft.com/office/powerpoint/2010/main" val="301169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50000"/>
            <a:alpha val="14000"/>
          </a:schemeClr>
        </a:solidFill>
        <a:effectLst/>
      </p:bgPr>
    </p:bg>
    <p:spTree>
      <p:nvGrpSpPr>
        <p:cNvPr id="1" name=""/>
        <p:cNvGrpSpPr/>
        <p:nvPr/>
      </p:nvGrpSpPr>
      <p:grpSpPr>
        <a:xfrm>
          <a:off x="0" y="0"/>
          <a:ext cx="0" cy="0"/>
          <a:chOff x="0" y="0"/>
          <a:chExt cx="0" cy="0"/>
        </a:xfrm>
      </p:grpSpPr>
      <p:sp>
        <p:nvSpPr>
          <p:cNvPr id="7" name="TextBox 7"/>
          <p:cNvSpPr txBox="1"/>
          <p:nvPr/>
        </p:nvSpPr>
        <p:spPr>
          <a:xfrm>
            <a:off x="1219200" y="3669272"/>
            <a:ext cx="5867400" cy="447495"/>
          </a:xfrm>
          <a:prstGeom prst="rect">
            <a:avLst/>
          </a:prstGeom>
        </p:spPr>
        <p:txBody>
          <a:bodyPr wrap="square" lIns="0" tIns="0" rIns="0" bIns="0" rtlCol="0" anchor="t">
            <a:spAutoFit/>
          </a:bodyPr>
          <a:lstStyle/>
          <a:p>
            <a:pPr>
              <a:lnSpc>
                <a:spcPts val="3360"/>
              </a:lnSpc>
            </a:pPr>
            <a:r>
              <a:rPr lang="en-US" sz="3200" b="1" dirty="0">
                <a:solidFill>
                  <a:schemeClr val="accent6">
                    <a:lumMod val="75000"/>
                  </a:schemeClr>
                </a:solidFill>
                <a:latin typeface="Proxima Nova Rg" panose="02000506030000020004" pitchFamily="50" charset="0"/>
              </a:rPr>
              <a:t>* Module 1 – (18 mins)</a:t>
            </a:r>
          </a:p>
        </p:txBody>
      </p:sp>
      <p:sp>
        <p:nvSpPr>
          <p:cNvPr id="8" name="TextBox 8"/>
          <p:cNvSpPr txBox="1"/>
          <p:nvPr/>
        </p:nvSpPr>
        <p:spPr>
          <a:xfrm>
            <a:off x="1211826" y="4484050"/>
            <a:ext cx="6712974" cy="2081275"/>
          </a:xfrm>
          <a:prstGeom prst="rect">
            <a:avLst/>
          </a:prstGeom>
        </p:spPr>
        <p:txBody>
          <a:bodyPr wrap="square" lIns="0" tIns="0" rIns="0" bIns="0" rtlCol="0" anchor="t">
            <a:spAutoFit/>
          </a:bodyPr>
          <a:lstStyle/>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What is Cloud Computing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Benefits of Cloud Computing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Amazon Web Services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Other cloud providers –  (3 min)</a:t>
            </a: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331843" y="-1333500"/>
            <a:ext cx="3853914" cy="3853914"/>
          </a:xfrm>
          <a:prstGeom prst="rect">
            <a:avLst/>
          </a:prstGeom>
        </p:spPr>
      </p:pic>
      <p:sp>
        <p:nvSpPr>
          <p:cNvPr id="14" name="TextBox 3">
            <a:extLst>
              <a:ext uri="{FF2B5EF4-FFF2-40B4-BE49-F238E27FC236}">
                <a16:creationId xmlns:a16="http://schemas.microsoft.com/office/drawing/2014/main" id="{4B693B9F-61B9-4DB5-988A-12B386DC112B}"/>
              </a:ext>
            </a:extLst>
          </p:cNvPr>
          <p:cNvSpPr txBox="1"/>
          <p:nvPr/>
        </p:nvSpPr>
        <p:spPr>
          <a:xfrm>
            <a:off x="1028700" y="981075"/>
            <a:ext cx="3933043" cy="364702"/>
          </a:xfrm>
          <a:prstGeom prst="rect">
            <a:avLst/>
          </a:prstGeom>
        </p:spPr>
        <p:txBody>
          <a:bodyPr lIns="0" tIns="0" rIns="0" bIns="0" rtlCol="0" anchor="t">
            <a:spAutoFit/>
          </a:bodyPr>
          <a:lstStyle/>
          <a:p>
            <a:pPr marL="0" lvl="0" indent="0">
              <a:lnSpc>
                <a:spcPts val="2940"/>
              </a:lnSpc>
            </a:pPr>
            <a:r>
              <a:rPr lang="en-US" sz="2100" u="none" dirty="0">
                <a:solidFill>
                  <a:srgbClr val="100F0D"/>
                </a:solidFill>
                <a:latin typeface="DM Sans"/>
              </a:rPr>
              <a:t>Course Title Here</a:t>
            </a:r>
          </a:p>
        </p:txBody>
      </p:sp>
      <p:pic>
        <p:nvPicPr>
          <p:cNvPr id="15" name="Graphic 14">
            <a:extLst>
              <a:ext uri="{FF2B5EF4-FFF2-40B4-BE49-F238E27FC236}">
                <a16:creationId xmlns:a16="http://schemas.microsoft.com/office/drawing/2014/main" id="{A686CF61-400C-4BD0-ACFE-AC4472F9D4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18408" y="900800"/>
            <a:ext cx="1525068" cy="525250"/>
          </a:xfrm>
          <a:prstGeom prst="rect">
            <a:avLst/>
          </a:prstGeom>
        </p:spPr>
      </p:pic>
      <p:sp>
        <p:nvSpPr>
          <p:cNvPr id="16" name="TextBox 3">
            <a:extLst>
              <a:ext uri="{FF2B5EF4-FFF2-40B4-BE49-F238E27FC236}">
                <a16:creationId xmlns:a16="http://schemas.microsoft.com/office/drawing/2014/main" id="{93DF6BCF-875F-422B-BD13-98417A43ADB4}"/>
              </a:ext>
            </a:extLst>
          </p:cNvPr>
          <p:cNvSpPr txBox="1"/>
          <p:nvPr/>
        </p:nvSpPr>
        <p:spPr>
          <a:xfrm>
            <a:off x="1028700" y="2136442"/>
            <a:ext cx="10477500" cy="1102866"/>
          </a:xfrm>
          <a:prstGeom prst="rect">
            <a:avLst/>
          </a:prstGeom>
        </p:spPr>
        <p:txBody>
          <a:bodyPr wrap="square" lIns="0" tIns="0" rIns="0" bIns="0" rtlCol="0" anchor="t">
            <a:spAutoFit/>
          </a:bodyPr>
          <a:lstStyle/>
          <a:p>
            <a:pPr>
              <a:lnSpc>
                <a:spcPts val="8640"/>
              </a:lnSpc>
            </a:pPr>
            <a:r>
              <a:rPr lang="en-US" sz="7200" dirty="0">
                <a:solidFill>
                  <a:srgbClr val="0E2243"/>
                </a:solidFill>
                <a:latin typeface="Proxima Nova Bl" panose="02000506030000020004" pitchFamily="50" charset="0"/>
              </a:rPr>
              <a:t>Course Curriculum</a:t>
            </a:r>
          </a:p>
        </p:txBody>
      </p:sp>
      <p:sp>
        <p:nvSpPr>
          <p:cNvPr id="18" name="Freeform 9">
            <a:extLst>
              <a:ext uri="{FF2B5EF4-FFF2-40B4-BE49-F238E27FC236}">
                <a16:creationId xmlns:a16="http://schemas.microsoft.com/office/drawing/2014/main" id="{C548CBD7-945A-485F-9EA6-1103E644D5E6}"/>
              </a:ext>
            </a:extLst>
          </p:cNvPr>
          <p:cNvSpPr/>
          <p:nvPr/>
        </p:nvSpPr>
        <p:spPr>
          <a:xfrm>
            <a:off x="10968729" y="9923886"/>
            <a:ext cx="726227" cy="726227"/>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E2243"/>
          </a:solidFill>
        </p:spPr>
      </p:sp>
      <p:pic>
        <p:nvPicPr>
          <p:cNvPr id="23" name="Graphic 22">
            <a:extLst>
              <a:ext uri="{FF2B5EF4-FFF2-40B4-BE49-F238E27FC236}">
                <a16:creationId xmlns:a16="http://schemas.microsoft.com/office/drawing/2014/main" id="{8D49D9C2-91B8-4379-8F99-1A6455D7E2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6078199" y="3771759"/>
            <a:ext cx="2209800" cy="6515241"/>
          </a:xfrm>
          <a:prstGeom prst="rect">
            <a:avLst/>
          </a:prstGeom>
        </p:spPr>
      </p:pic>
      <p:sp>
        <p:nvSpPr>
          <p:cNvPr id="17" name="TextBox 7">
            <a:extLst>
              <a:ext uri="{FF2B5EF4-FFF2-40B4-BE49-F238E27FC236}">
                <a16:creationId xmlns:a16="http://schemas.microsoft.com/office/drawing/2014/main" id="{9108F35C-12CC-421A-AD47-CA9B581FB87F}"/>
              </a:ext>
            </a:extLst>
          </p:cNvPr>
          <p:cNvSpPr txBox="1"/>
          <p:nvPr/>
        </p:nvSpPr>
        <p:spPr>
          <a:xfrm>
            <a:off x="1219200" y="7136005"/>
            <a:ext cx="6248400" cy="447495"/>
          </a:xfrm>
          <a:prstGeom prst="rect">
            <a:avLst/>
          </a:prstGeom>
        </p:spPr>
        <p:txBody>
          <a:bodyPr wrap="square" lIns="0" tIns="0" rIns="0" bIns="0" rtlCol="0" anchor="t">
            <a:spAutoFit/>
          </a:bodyPr>
          <a:lstStyle/>
          <a:p>
            <a:pPr>
              <a:lnSpc>
                <a:spcPts val="3360"/>
              </a:lnSpc>
            </a:pPr>
            <a:r>
              <a:rPr lang="en-US" sz="3200" b="1" dirty="0">
                <a:solidFill>
                  <a:schemeClr val="accent6">
                    <a:lumMod val="75000"/>
                  </a:schemeClr>
                </a:solidFill>
                <a:latin typeface="Proxima Nova Rg" panose="02000506030000020004" pitchFamily="50" charset="0"/>
              </a:rPr>
              <a:t>*Module 2 – (20 min)</a:t>
            </a:r>
          </a:p>
        </p:txBody>
      </p:sp>
      <p:sp>
        <p:nvSpPr>
          <p:cNvPr id="19" name="TextBox 8">
            <a:extLst>
              <a:ext uri="{FF2B5EF4-FFF2-40B4-BE49-F238E27FC236}">
                <a16:creationId xmlns:a16="http://schemas.microsoft.com/office/drawing/2014/main" id="{A90AE390-BD58-4C22-A636-194455F3AD26}"/>
              </a:ext>
            </a:extLst>
          </p:cNvPr>
          <p:cNvSpPr txBox="1"/>
          <p:nvPr/>
        </p:nvSpPr>
        <p:spPr>
          <a:xfrm>
            <a:off x="1242620" y="7886700"/>
            <a:ext cx="6834579" cy="2427524"/>
          </a:xfrm>
          <a:prstGeom prst="rect">
            <a:avLst/>
          </a:prstGeom>
        </p:spPr>
        <p:txBody>
          <a:bodyPr wrap="square" lIns="0" tIns="0" rIns="0" bIns="0" rtlCol="0" anchor="t">
            <a:spAutoFit/>
          </a:bodyPr>
          <a:lstStyle/>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Provisioning Cloud Resources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Building Blocks - Compute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Building Blocks - Network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Building Blocks - Storage  –  (5 min)</a:t>
            </a: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p:txBody>
      </p:sp>
      <p:cxnSp>
        <p:nvCxnSpPr>
          <p:cNvPr id="12" name="Straight Connector 11">
            <a:extLst>
              <a:ext uri="{FF2B5EF4-FFF2-40B4-BE49-F238E27FC236}">
                <a16:creationId xmlns:a16="http://schemas.microsoft.com/office/drawing/2014/main" id="{711FBD41-1D3B-4521-9632-4B4177E7A46D}"/>
              </a:ext>
            </a:extLst>
          </p:cNvPr>
          <p:cNvCxnSpPr/>
          <p:nvPr/>
        </p:nvCxnSpPr>
        <p:spPr>
          <a:xfrm>
            <a:off x="1948016" y="6362700"/>
            <a:ext cx="5334000" cy="0"/>
          </a:xfrm>
          <a:prstGeom prst="line">
            <a:avLst/>
          </a:prstGeom>
          <a:ln w="38100"/>
        </p:spPr>
        <p:style>
          <a:lnRef idx="1">
            <a:schemeClr val="dk1"/>
          </a:lnRef>
          <a:fillRef idx="0">
            <a:schemeClr val="dk1"/>
          </a:fillRef>
          <a:effectRef idx="0">
            <a:schemeClr val="dk1"/>
          </a:effectRef>
          <a:fontRef idx="minor">
            <a:schemeClr val="tx1"/>
          </a:fontRef>
        </p:style>
      </p:cxnSp>
      <p:sp>
        <p:nvSpPr>
          <p:cNvPr id="20" name="TextBox 8">
            <a:extLst>
              <a:ext uri="{FF2B5EF4-FFF2-40B4-BE49-F238E27FC236}">
                <a16:creationId xmlns:a16="http://schemas.microsoft.com/office/drawing/2014/main" id="{3AF84C51-3503-4451-8F19-01ED058F9450}"/>
              </a:ext>
            </a:extLst>
          </p:cNvPr>
          <p:cNvSpPr txBox="1"/>
          <p:nvPr/>
        </p:nvSpPr>
        <p:spPr>
          <a:xfrm>
            <a:off x="8873612" y="4116767"/>
            <a:ext cx="6712974" cy="4851264"/>
          </a:xfrm>
          <a:prstGeom prst="rect">
            <a:avLst/>
          </a:prstGeom>
        </p:spPr>
        <p:txBody>
          <a:bodyPr wrap="square" lIns="0" tIns="0" rIns="0" bIns="0" rtlCol="0" anchor="t">
            <a:spAutoFit/>
          </a:bodyPr>
          <a:lstStyle/>
          <a:p>
            <a:pPr>
              <a:lnSpc>
                <a:spcPts val="2700"/>
              </a:lnSpc>
            </a:pPr>
            <a:r>
              <a:rPr lang="en-US" sz="2400" b="1" dirty="0">
                <a:solidFill>
                  <a:srgbClr val="FF3300"/>
                </a:solidFill>
                <a:latin typeface="Proxima Nova Rg" panose="02000506030000020004" pitchFamily="50" charset="0"/>
              </a:rPr>
              <a:t>Things to remember!</a:t>
            </a:r>
          </a:p>
          <a:p>
            <a:pPr>
              <a:lnSpc>
                <a:spcPts val="2700"/>
              </a:lnSpc>
            </a:pPr>
            <a:endParaRPr lang="en-US" sz="2400" b="1" dirty="0">
              <a:solidFill>
                <a:srgbClr val="0E2243"/>
              </a:solidFill>
              <a:latin typeface="Proxima Nova Rg" panose="02000506030000020004" pitchFamily="50" charset="0"/>
            </a:endParaRPr>
          </a:p>
          <a:p>
            <a:pPr marL="342900" indent="-342900">
              <a:lnSpc>
                <a:spcPts val="2700"/>
              </a:lnSpc>
              <a:buFont typeface="Arial" panose="020B0604020202020204" pitchFamily="34" charset="0"/>
              <a:buChar char="•"/>
            </a:pPr>
            <a:r>
              <a:rPr lang="en-US" sz="2400" b="1" dirty="0">
                <a:solidFill>
                  <a:srgbClr val="0E2243"/>
                </a:solidFill>
                <a:latin typeface="Proxima Nova Rg" panose="02000506030000020004" pitchFamily="50" charset="0"/>
              </a:rPr>
              <a:t>Note: A single video is a lecture (ideal length is 1 – 5 min) </a:t>
            </a:r>
          </a:p>
          <a:p>
            <a:pPr marL="342900" indent="-342900">
              <a:lnSpc>
                <a:spcPts val="2700"/>
              </a:lnSpc>
              <a:buFont typeface="Arial" panose="020B0604020202020204" pitchFamily="34" charset="0"/>
              <a:buChar char="•"/>
            </a:pPr>
            <a:r>
              <a:rPr lang="en-US" sz="2400" b="1" dirty="0">
                <a:solidFill>
                  <a:srgbClr val="0E2243"/>
                </a:solidFill>
                <a:latin typeface="Proxima Nova Rg" panose="02000506030000020004" pitchFamily="50" charset="0"/>
              </a:rPr>
              <a:t> </a:t>
            </a:r>
          </a:p>
          <a:p>
            <a:pPr marL="342900" indent="-342900">
              <a:lnSpc>
                <a:spcPts val="2700"/>
              </a:lnSpc>
              <a:buFont typeface="Arial" panose="020B0604020202020204" pitchFamily="34" charset="0"/>
              <a:buChar char="•"/>
            </a:pPr>
            <a:r>
              <a:rPr lang="en-US" sz="2400" b="1" dirty="0">
                <a:solidFill>
                  <a:srgbClr val="0E2243"/>
                </a:solidFill>
                <a:latin typeface="Proxima Nova Rg" panose="02000506030000020004" pitchFamily="50" charset="0"/>
              </a:rPr>
              <a:t>A module can have multiple lectures </a:t>
            </a:r>
          </a:p>
          <a:p>
            <a:pPr marL="342900" indent="-342900">
              <a:lnSpc>
                <a:spcPts val="2700"/>
              </a:lnSpc>
              <a:buFont typeface="Arial" panose="020B0604020202020204" pitchFamily="34" charset="0"/>
              <a:buChar char="•"/>
            </a:pPr>
            <a:endParaRPr lang="en-US" sz="2400" b="1" dirty="0">
              <a:solidFill>
                <a:srgbClr val="0E2243"/>
              </a:solidFill>
              <a:latin typeface="Proxima Nova Rg" panose="02000506030000020004" pitchFamily="50" charset="0"/>
            </a:endParaRPr>
          </a:p>
          <a:p>
            <a:pPr marL="342900" indent="-342900">
              <a:lnSpc>
                <a:spcPts val="2700"/>
              </a:lnSpc>
              <a:buFont typeface="Arial" panose="020B0604020202020204" pitchFamily="34" charset="0"/>
              <a:buChar char="•"/>
            </a:pPr>
            <a:r>
              <a:rPr lang="en-US" sz="2400" b="1" dirty="0">
                <a:solidFill>
                  <a:srgbClr val="0E2243"/>
                </a:solidFill>
                <a:latin typeface="Proxima Nova Rg" panose="02000506030000020004" pitchFamily="50" charset="0"/>
              </a:rPr>
              <a:t>Put the duration of the module after recording </a:t>
            </a:r>
          </a:p>
          <a:p>
            <a:pPr marL="342900" indent="-342900">
              <a:lnSpc>
                <a:spcPts val="2700"/>
              </a:lnSpc>
              <a:buFont typeface="Arial" panose="020B0604020202020204" pitchFamily="34" charset="0"/>
              <a:buChar char="•"/>
            </a:pPr>
            <a:endParaRPr lang="en-US" sz="2400" b="1" dirty="0">
              <a:solidFill>
                <a:srgbClr val="0E2243"/>
              </a:solidFill>
              <a:latin typeface="Proxima Nova Rg" panose="02000506030000020004" pitchFamily="50" charset="0"/>
            </a:endParaRPr>
          </a:p>
          <a:p>
            <a:pPr marL="342900" indent="-342900">
              <a:lnSpc>
                <a:spcPts val="2700"/>
              </a:lnSpc>
              <a:buFont typeface="Arial" panose="020B0604020202020204" pitchFamily="34" charset="0"/>
              <a:buChar char="•"/>
            </a:pPr>
            <a:r>
              <a:rPr lang="en-US" sz="2400" b="1" dirty="0">
                <a:solidFill>
                  <a:srgbClr val="0E2243"/>
                </a:solidFill>
                <a:latin typeface="Proxima Nova Rg" panose="02000506030000020004" pitchFamily="50" charset="0"/>
              </a:rPr>
              <a:t>Make sure to rename the lectures videos exact same as mentioned in your lesson plan  </a:t>
            </a:r>
          </a:p>
          <a:p>
            <a:pPr marL="342900" indent="-342900">
              <a:lnSpc>
                <a:spcPts val="2700"/>
              </a:lnSpc>
              <a:buFont typeface="Arial" panose="020B0604020202020204" pitchFamily="34" charset="0"/>
              <a:buChar char="•"/>
            </a:pPr>
            <a:endParaRPr lang="en-US" sz="2400" b="1" dirty="0">
              <a:solidFill>
                <a:srgbClr val="0E2243"/>
              </a:solidFill>
              <a:latin typeface="Proxima Nova Rg" panose="02000506030000020004" pitchFamily="50" charset="0"/>
            </a:endParaRPr>
          </a:p>
          <a:p>
            <a:pPr marL="342900" indent="-342900">
              <a:lnSpc>
                <a:spcPts val="2700"/>
              </a:lnSpc>
              <a:buFont typeface="Arial" panose="020B0604020202020204" pitchFamily="34" charset="0"/>
              <a:buChar char="•"/>
            </a:pPr>
            <a:r>
              <a:rPr lang="en-US" sz="2400" b="1" dirty="0">
                <a:solidFill>
                  <a:srgbClr val="0E2243"/>
                </a:solidFill>
                <a:latin typeface="Proxima Nova Rg" panose="02000506030000020004" pitchFamily="50" charset="0"/>
              </a:rPr>
              <a:t>Put the lecture videos in the folder as modules on SharePoint </a:t>
            </a:r>
          </a:p>
        </p:txBody>
      </p:sp>
    </p:spTree>
    <p:extLst>
      <p:ext uri="{BB962C8B-B14F-4D97-AF65-F5344CB8AC3E}">
        <p14:creationId xmlns:p14="http://schemas.microsoft.com/office/powerpoint/2010/main" val="85140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50000"/>
            <a:alpha val="14000"/>
          </a:schemeClr>
        </a:solidFill>
        <a:effectLst/>
      </p:bgPr>
    </p:bg>
    <p:spTree>
      <p:nvGrpSpPr>
        <p:cNvPr id="1" name=""/>
        <p:cNvGrpSpPr/>
        <p:nvPr/>
      </p:nvGrpSpPr>
      <p:grpSpPr>
        <a:xfrm>
          <a:off x="0" y="0"/>
          <a:ext cx="0" cy="0"/>
          <a:chOff x="0" y="0"/>
          <a:chExt cx="0" cy="0"/>
        </a:xfrm>
      </p:grpSpPr>
      <p:sp>
        <p:nvSpPr>
          <p:cNvPr id="7" name="TextBox 7"/>
          <p:cNvSpPr txBox="1"/>
          <p:nvPr/>
        </p:nvSpPr>
        <p:spPr>
          <a:xfrm>
            <a:off x="1219200" y="3669272"/>
            <a:ext cx="5867400" cy="447495"/>
          </a:xfrm>
          <a:prstGeom prst="rect">
            <a:avLst/>
          </a:prstGeom>
        </p:spPr>
        <p:txBody>
          <a:bodyPr wrap="square" lIns="0" tIns="0" rIns="0" bIns="0" rtlCol="0" anchor="t">
            <a:spAutoFit/>
          </a:bodyPr>
          <a:lstStyle/>
          <a:p>
            <a:pPr>
              <a:lnSpc>
                <a:spcPts val="3360"/>
              </a:lnSpc>
            </a:pPr>
            <a:r>
              <a:rPr lang="en-US" sz="3200" b="1" dirty="0">
                <a:solidFill>
                  <a:schemeClr val="accent6">
                    <a:lumMod val="75000"/>
                  </a:schemeClr>
                </a:solidFill>
                <a:latin typeface="Proxima Nova Rg" panose="02000506030000020004" pitchFamily="50" charset="0"/>
              </a:rPr>
              <a:t>* Module 3 – (30 min)</a:t>
            </a:r>
          </a:p>
        </p:txBody>
      </p:sp>
      <p:sp>
        <p:nvSpPr>
          <p:cNvPr id="8" name="TextBox 8"/>
          <p:cNvSpPr txBox="1"/>
          <p:nvPr/>
        </p:nvSpPr>
        <p:spPr>
          <a:xfrm>
            <a:off x="1211826" y="4484050"/>
            <a:ext cx="6712974" cy="2773773"/>
          </a:xfrm>
          <a:prstGeom prst="rect">
            <a:avLst/>
          </a:prstGeom>
        </p:spPr>
        <p:txBody>
          <a:bodyPr wrap="square" lIns="0" tIns="0" rIns="0" bIns="0" rtlCol="0" anchor="t">
            <a:spAutoFit/>
          </a:bodyPr>
          <a:lstStyle/>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Higher Level Services - ECS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Higher Level Services - Databases  1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Higher Level Services - Databases  2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Higher Level Services - ML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Serverless - Lambda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Serverless – Step Functions  –  (5 min)</a:t>
            </a: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331842" y="-1717472"/>
            <a:ext cx="3853914" cy="3853914"/>
          </a:xfrm>
          <a:prstGeom prst="rect">
            <a:avLst/>
          </a:prstGeom>
        </p:spPr>
      </p:pic>
      <p:sp>
        <p:nvSpPr>
          <p:cNvPr id="14" name="TextBox 3">
            <a:extLst>
              <a:ext uri="{FF2B5EF4-FFF2-40B4-BE49-F238E27FC236}">
                <a16:creationId xmlns:a16="http://schemas.microsoft.com/office/drawing/2014/main" id="{4B693B9F-61B9-4DB5-988A-12B386DC112B}"/>
              </a:ext>
            </a:extLst>
          </p:cNvPr>
          <p:cNvSpPr txBox="1"/>
          <p:nvPr/>
        </p:nvSpPr>
        <p:spPr>
          <a:xfrm>
            <a:off x="1028700" y="981075"/>
            <a:ext cx="3933043" cy="364702"/>
          </a:xfrm>
          <a:prstGeom prst="rect">
            <a:avLst/>
          </a:prstGeom>
        </p:spPr>
        <p:txBody>
          <a:bodyPr lIns="0" tIns="0" rIns="0" bIns="0" rtlCol="0" anchor="t">
            <a:spAutoFit/>
          </a:bodyPr>
          <a:lstStyle/>
          <a:p>
            <a:pPr marL="0" lvl="0" indent="0">
              <a:lnSpc>
                <a:spcPts val="2940"/>
              </a:lnSpc>
            </a:pPr>
            <a:r>
              <a:rPr lang="en-US" sz="2100" u="none" dirty="0">
                <a:solidFill>
                  <a:srgbClr val="100F0D"/>
                </a:solidFill>
                <a:latin typeface="DM Sans"/>
              </a:rPr>
              <a:t>Course Title Here</a:t>
            </a:r>
          </a:p>
        </p:txBody>
      </p:sp>
      <p:pic>
        <p:nvPicPr>
          <p:cNvPr id="15" name="Graphic 14">
            <a:extLst>
              <a:ext uri="{FF2B5EF4-FFF2-40B4-BE49-F238E27FC236}">
                <a16:creationId xmlns:a16="http://schemas.microsoft.com/office/drawing/2014/main" id="{A686CF61-400C-4BD0-ACFE-AC4472F9D4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18408" y="900800"/>
            <a:ext cx="1525068" cy="525250"/>
          </a:xfrm>
          <a:prstGeom prst="rect">
            <a:avLst/>
          </a:prstGeom>
        </p:spPr>
      </p:pic>
      <p:sp>
        <p:nvSpPr>
          <p:cNvPr id="16" name="TextBox 3">
            <a:extLst>
              <a:ext uri="{FF2B5EF4-FFF2-40B4-BE49-F238E27FC236}">
                <a16:creationId xmlns:a16="http://schemas.microsoft.com/office/drawing/2014/main" id="{93DF6BCF-875F-422B-BD13-98417A43ADB4}"/>
              </a:ext>
            </a:extLst>
          </p:cNvPr>
          <p:cNvSpPr txBox="1"/>
          <p:nvPr/>
        </p:nvSpPr>
        <p:spPr>
          <a:xfrm>
            <a:off x="1028700" y="2136442"/>
            <a:ext cx="13296900" cy="1102866"/>
          </a:xfrm>
          <a:prstGeom prst="rect">
            <a:avLst/>
          </a:prstGeom>
        </p:spPr>
        <p:txBody>
          <a:bodyPr wrap="square" lIns="0" tIns="0" rIns="0" bIns="0" rtlCol="0" anchor="t">
            <a:spAutoFit/>
          </a:bodyPr>
          <a:lstStyle/>
          <a:p>
            <a:pPr>
              <a:lnSpc>
                <a:spcPts val="8640"/>
              </a:lnSpc>
            </a:pPr>
            <a:r>
              <a:rPr lang="en-US" sz="7200" dirty="0">
                <a:solidFill>
                  <a:srgbClr val="0E2243"/>
                </a:solidFill>
                <a:latin typeface="Proxima Nova Bl" panose="02000506030000020004" pitchFamily="50" charset="0"/>
              </a:rPr>
              <a:t>Course Curriculum (Example)</a:t>
            </a:r>
          </a:p>
        </p:txBody>
      </p:sp>
      <p:sp>
        <p:nvSpPr>
          <p:cNvPr id="18" name="Freeform 9">
            <a:extLst>
              <a:ext uri="{FF2B5EF4-FFF2-40B4-BE49-F238E27FC236}">
                <a16:creationId xmlns:a16="http://schemas.microsoft.com/office/drawing/2014/main" id="{C548CBD7-945A-485F-9EA6-1103E644D5E6}"/>
              </a:ext>
            </a:extLst>
          </p:cNvPr>
          <p:cNvSpPr/>
          <p:nvPr/>
        </p:nvSpPr>
        <p:spPr>
          <a:xfrm>
            <a:off x="10968729" y="9923886"/>
            <a:ext cx="726227" cy="726227"/>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E2243"/>
          </a:solidFill>
        </p:spPr>
      </p:sp>
      <p:pic>
        <p:nvPicPr>
          <p:cNvPr id="23" name="Graphic 22">
            <a:extLst>
              <a:ext uri="{FF2B5EF4-FFF2-40B4-BE49-F238E27FC236}">
                <a16:creationId xmlns:a16="http://schemas.microsoft.com/office/drawing/2014/main" id="{8D49D9C2-91B8-4379-8F99-1A6455D7E2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6078199" y="3771759"/>
            <a:ext cx="2209800" cy="6515241"/>
          </a:xfrm>
          <a:prstGeom prst="rect">
            <a:avLst/>
          </a:prstGeom>
        </p:spPr>
      </p:pic>
      <p:sp>
        <p:nvSpPr>
          <p:cNvPr id="17" name="TextBox 7">
            <a:extLst>
              <a:ext uri="{FF2B5EF4-FFF2-40B4-BE49-F238E27FC236}">
                <a16:creationId xmlns:a16="http://schemas.microsoft.com/office/drawing/2014/main" id="{9108F35C-12CC-421A-AD47-CA9B581FB87F}"/>
              </a:ext>
            </a:extLst>
          </p:cNvPr>
          <p:cNvSpPr txBox="1"/>
          <p:nvPr/>
        </p:nvSpPr>
        <p:spPr>
          <a:xfrm>
            <a:off x="1219200" y="7136005"/>
            <a:ext cx="6248400" cy="447495"/>
          </a:xfrm>
          <a:prstGeom prst="rect">
            <a:avLst/>
          </a:prstGeom>
        </p:spPr>
        <p:txBody>
          <a:bodyPr wrap="square" lIns="0" tIns="0" rIns="0" bIns="0" rtlCol="0" anchor="t">
            <a:spAutoFit/>
          </a:bodyPr>
          <a:lstStyle/>
          <a:p>
            <a:pPr>
              <a:lnSpc>
                <a:spcPts val="3360"/>
              </a:lnSpc>
            </a:pPr>
            <a:r>
              <a:rPr lang="en-US" sz="3200" b="1" dirty="0">
                <a:solidFill>
                  <a:schemeClr val="accent6">
                    <a:lumMod val="75000"/>
                  </a:schemeClr>
                </a:solidFill>
                <a:latin typeface="Proxima Nova Rg" panose="02000506030000020004" pitchFamily="50" charset="0"/>
              </a:rPr>
              <a:t>*Module 4 – (15 min)</a:t>
            </a:r>
          </a:p>
        </p:txBody>
      </p:sp>
      <p:sp>
        <p:nvSpPr>
          <p:cNvPr id="19" name="TextBox 8">
            <a:extLst>
              <a:ext uri="{FF2B5EF4-FFF2-40B4-BE49-F238E27FC236}">
                <a16:creationId xmlns:a16="http://schemas.microsoft.com/office/drawing/2014/main" id="{A90AE390-BD58-4C22-A636-194455F3AD26}"/>
              </a:ext>
            </a:extLst>
          </p:cNvPr>
          <p:cNvSpPr txBox="1"/>
          <p:nvPr/>
        </p:nvSpPr>
        <p:spPr>
          <a:xfrm>
            <a:off x="1242620" y="7886700"/>
            <a:ext cx="7520380" cy="1388778"/>
          </a:xfrm>
          <a:prstGeom prst="rect">
            <a:avLst/>
          </a:prstGeom>
        </p:spPr>
        <p:txBody>
          <a:bodyPr wrap="square" lIns="0" tIns="0" rIns="0" bIns="0" rtlCol="0" anchor="t">
            <a:spAutoFit/>
          </a:bodyPr>
          <a:lstStyle/>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Deploy a simple Serverless Application - 1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Deploy a simple Serverless Application - 2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Deploy a simple Serverless Application - 3  –  (5 min)</a:t>
            </a: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50000"/>
            <a:alpha val="14000"/>
          </a:schemeClr>
        </a:solidFill>
        <a:effectLst/>
      </p:bgPr>
    </p:bg>
    <p:spTree>
      <p:nvGrpSpPr>
        <p:cNvPr id="1" name=""/>
        <p:cNvGrpSpPr/>
        <p:nvPr/>
      </p:nvGrpSpPr>
      <p:grpSpPr>
        <a:xfrm>
          <a:off x="0" y="0"/>
          <a:ext cx="0" cy="0"/>
          <a:chOff x="0" y="0"/>
          <a:chExt cx="0" cy="0"/>
        </a:xfrm>
      </p:grpSpPr>
      <p:sp>
        <p:nvSpPr>
          <p:cNvPr id="7" name="TextBox 7"/>
          <p:cNvSpPr txBox="1"/>
          <p:nvPr/>
        </p:nvSpPr>
        <p:spPr>
          <a:xfrm>
            <a:off x="1219200" y="3669272"/>
            <a:ext cx="5867400" cy="447495"/>
          </a:xfrm>
          <a:prstGeom prst="rect">
            <a:avLst/>
          </a:prstGeom>
        </p:spPr>
        <p:txBody>
          <a:bodyPr wrap="square" lIns="0" tIns="0" rIns="0" bIns="0" rtlCol="0" anchor="t">
            <a:spAutoFit/>
          </a:bodyPr>
          <a:lstStyle/>
          <a:p>
            <a:pPr>
              <a:lnSpc>
                <a:spcPts val="3360"/>
              </a:lnSpc>
            </a:pPr>
            <a:r>
              <a:rPr lang="en-US" sz="3200" b="1" dirty="0">
                <a:solidFill>
                  <a:schemeClr val="accent6">
                    <a:lumMod val="75000"/>
                  </a:schemeClr>
                </a:solidFill>
                <a:latin typeface="Proxima Nova Rg" panose="02000506030000020004" pitchFamily="50" charset="0"/>
              </a:rPr>
              <a:t>* Module 5 – (15 min)</a:t>
            </a:r>
          </a:p>
        </p:txBody>
      </p:sp>
      <p:sp>
        <p:nvSpPr>
          <p:cNvPr id="8" name="TextBox 8"/>
          <p:cNvSpPr txBox="1"/>
          <p:nvPr/>
        </p:nvSpPr>
        <p:spPr>
          <a:xfrm>
            <a:off x="1211826" y="4484050"/>
            <a:ext cx="9379974" cy="1388778"/>
          </a:xfrm>
          <a:prstGeom prst="rect">
            <a:avLst/>
          </a:prstGeom>
        </p:spPr>
        <p:txBody>
          <a:bodyPr wrap="square" lIns="0" tIns="0" rIns="0" bIns="0" rtlCol="0" anchor="t">
            <a:spAutoFit/>
          </a:bodyPr>
          <a:lstStyle/>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Deploy a simple Containerized Application - 1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Deploy a simple Containerized Application - 2  –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Deploy a simple Containerized Application - 3  –  (5 min)</a:t>
            </a: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p:txBody>
      </p:sp>
      <p:pic>
        <p:nvPicPr>
          <p:cNvPr id="13" name="Picture 1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1331842" y="-1717472"/>
            <a:ext cx="3853914" cy="3853914"/>
          </a:xfrm>
          <a:prstGeom prst="rect">
            <a:avLst/>
          </a:prstGeom>
        </p:spPr>
      </p:pic>
      <p:sp>
        <p:nvSpPr>
          <p:cNvPr id="14" name="TextBox 3">
            <a:extLst>
              <a:ext uri="{FF2B5EF4-FFF2-40B4-BE49-F238E27FC236}">
                <a16:creationId xmlns:a16="http://schemas.microsoft.com/office/drawing/2014/main" id="{4B693B9F-61B9-4DB5-988A-12B386DC112B}"/>
              </a:ext>
            </a:extLst>
          </p:cNvPr>
          <p:cNvSpPr txBox="1"/>
          <p:nvPr/>
        </p:nvSpPr>
        <p:spPr>
          <a:xfrm>
            <a:off x="1028700" y="981075"/>
            <a:ext cx="3933043" cy="364702"/>
          </a:xfrm>
          <a:prstGeom prst="rect">
            <a:avLst/>
          </a:prstGeom>
        </p:spPr>
        <p:txBody>
          <a:bodyPr lIns="0" tIns="0" rIns="0" bIns="0" rtlCol="0" anchor="t">
            <a:spAutoFit/>
          </a:bodyPr>
          <a:lstStyle/>
          <a:p>
            <a:pPr marL="0" lvl="0" indent="0">
              <a:lnSpc>
                <a:spcPts val="2940"/>
              </a:lnSpc>
            </a:pPr>
            <a:r>
              <a:rPr lang="en-US" sz="2100" u="none" dirty="0">
                <a:solidFill>
                  <a:srgbClr val="100F0D"/>
                </a:solidFill>
                <a:latin typeface="DM Sans"/>
              </a:rPr>
              <a:t>Course Title Here</a:t>
            </a:r>
          </a:p>
        </p:txBody>
      </p:sp>
      <p:pic>
        <p:nvPicPr>
          <p:cNvPr id="15" name="Graphic 14">
            <a:extLst>
              <a:ext uri="{FF2B5EF4-FFF2-40B4-BE49-F238E27FC236}">
                <a16:creationId xmlns:a16="http://schemas.microsoft.com/office/drawing/2014/main" id="{A686CF61-400C-4BD0-ACFE-AC4472F9D4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718408" y="900800"/>
            <a:ext cx="1525068" cy="525250"/>
          </a:xfrm>
          <a:prstGeom prst="rect">
            <a:avLst/>
          </a:prstGeom>
        </p:spPr>
      </p:pic>
      <p:sp>
        <p:nvSpPr>
          <p:cNvPr id="16" name="TextBox 3">
            <a:extLst>
              <a:ext uri="{FF2B5EF4-FFF2-40B4-BE49-F238E27FC236}">
                <a16:creationId xmlns:a16="http://schemas.microsoft.com/office/drawing/2014/main" id="{93DF6BCF-875F-422B-BD13-98417A43ADB4}"/>
              </a:ext>
            </a:extLst>
          </p:cNvPr>
          <p:cNvSpPr txBox="1"/>
          <p:nvPr/>
        </p:nvSpPr>
        <p:spPr>
          <a:xfrm>
            <a:off x="1028700" y="2136442"/>
            <a:ext cx="13296900" cy="1102866"/>
          </a:xfrm>
          <a:prstGeom prst="rect">
            <a:avLst/>
          </a:prstGeom>
        </p:spPr>
        <p:txBody>
          <a:bodyPr wrap="square" lIns="0" tIns="0" rIns="0" bIns="0" rtlCol="0" anchor="t">
            <a:spAutoFit/>
          </a:bodyPr>
          <a:lstStyle/>
          <a:p>
            <a:pPr>
              <a:lnSpc>
                <a:spcPts val="8640"/>
              </a:lnSpc>
            </a:pPr>
            <a:r>
              <a:rPr lang="en-US" sz="7200" dirty="0">
                <a:solidFill>
                  <a:srgbClr val="0E2243"/>
                </a:solidFill>
                <a:latin typeface="Proxima Nova Bl" panose="02000506030000020004" pitchFamily="50" charset="0"/>
              </a:rPr>
              <a:t>Course Curriculum (Example)</a:t>
            </a:r>
          </a:p>
        </p:txBody>
      </p:sp>
      <p:sp>
        <p:nvSpPr>
          <p:cNvPr id="18" name="Freeform 9">
            <a:extLst>
              <a:ext uri="{FF2B5EF4-FFF2-40B4-BE49-F238E27FC236}">
                <a16:creationId xmlns:a16="http://schemas.microsoft.com/office/drawing/2014/main" id="{C548CBD7-945A-485F-9EA6-1103E644D5E6}"/>
              </a:ext>
            </a:extLst>
          </p:cNvPr>
          <p:cNvSpPr/>
          <p:nvPr/>
        </p:nvSpPr>
        <p:spPr>
          <a:xfrm>
            <a:off x="10968729" y="9923886"/>
            <a:ext cx="726227" cy="726227"/>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E2243"/>
          </a:solidFill>
        </p:spPr>
      </p:sp>
      <p:pic>
        <p:nvPicPr>
          <p:cNvPr id="23" name="Graphic 22">
            <a:extLst>
              <a:ext uri="{FF2B5EF4-FFF2-40B4-BE49-F238E27FC236}">
                <a16:creationId xmlns:a16="http://schemas.microsoft.com/office/drawing/2014/main" id="{8D49D9C2-91B8-4379-8F99-1A6455D7E2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6078199" y="3771759"/>
            <a:ext cx="2209800" cy="6515241"/>
          </a:xfrm>
          <a:prstGeom prst="rect">
            <a:avLst/>
          </a:prstGeom>
        </p:spPr>
      </p:pic>
      <p:sp>
        <p:nvSpPr>
          <p:cNvPr id="17" name="TextBox 7">
            <a:extLst>
              <a:ext uri="{FF2B5EF4-FFF2-40B4-BE49-F238E27FC236}">
                <a16:creationId xmlns:a16="http://schemas.microsoft.com/office/drawing/2014/main" id="{9108F35C-12CC-421A-AD47-CA9B581FB87F}"/>
              </a:ext>
            </a:extLst>
          </p:cNvPr>
          <p:cNvSpPr txBox="1"/>
          <p:nvPr/>
        </p:nvSpPr>
        <p:spPr>
          <a:xfrm>
            <a:off x="1219200" y="7136005"/>
            <a:ext cx="6248400" cy="447495"/>
          </a:xfrm>
          <a:prstGeom prst="rect">
            <a:avLst/>
          </a:prstGeom>
        </p:spPr>
        <p:txBody>
          <a:bodyPr wrap="square" lIns="0" tIns="0" rIns="0" bIns="0" rtlCol="0" anchor="t">
            <a:spAutoFit/>
          </a:bodyPr>
          <a:lstStyle/>
          <a:p>
            <a:pPr>
              <a:lnSpc>
                <a:spcPts val="3360"/>
              </a:lnSpc>
            </a:pPr>
            <a:r>
              <a:rPr lang="en-US" sz="3200" b="1" dirty="0">
                <a:solidFill>
                  <a:schemeClr val="accent6">
                    <a:lumMod val="75000"/>
                  </a:schemeClr>
                </a:solidFill>
                <a:latin typeface="Proxima Nova Rg" panose="02000506030000020004" pitchFamily="50" charset="0"/>
              </a:rPr>
              <a:t>*Module 6 – (7 min)</a:t>
            </a:r>
          </a:p>
        </p:txBody>
      </p:sp>
      <p:sp>
        <p:nvSpPr>
          <p:cNvPr id="19" name="TextBox 8">
            <a:extLst>
              <a:ext uri="{FF2B5EF4-FFF2-40B4-BE49-F238E27FC236}">
                <a16:creationId xmlns:a16="http://schemas.microsoft.com/office/drawing/2014/main" id="{A90AE390-BD58-4C22-A636-194455F3AD26}"/>
              </a:ext>
            </a:extLst>
          </p:cNvPr>
          <p:cNvSpPr txBox="1"/>
          <p:nvPr/>
        </p:nvSpPr>
        <p:spPr>
          <a:xfrm>
            <a:off x="1242621" y="7429500"/>
            <a:ext cx="3505200" cy="1388778"/>
          </a:xfrm>
          <a:prstGeom prst="rect">
            <a:avLst/>
          </a:prstGeom>
        </p:spPr>
        <p:txBody>
          <a:bodyPr wrap="square" lIns="0" tIns="0" rIns="0" bIns="0" rtlCol="0" anchor="t">
            <a:spAutoFit/>
          </a:bodyPr>
          <a:lstStyle/>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Summary (5 min)</a:t>
            </a:r>
          </a:p>
          <a:p>
            <a:pPr marL="342900" indent="-342900">
              <a:lnSpc>
                <a:spcPts val="2700"/>
              </a:lnSpc>
              <a:buFont typeface="Arial" panose="020B0604020202020204" pitchFamily="34" charset="0"/>
              <a:buChar char="•"/>
            </a:pPr>
            <a:r>
              <a:rPr lang="en-US" sz="2400" dirty="0">
                <a:solidFill>
                  <a:srgbClr val="0E2243"/>
                </a:solidFill>
                <a:latin typeface="Proxima Nova Rg" panose="02000506030000020004" pitchFamily="50" charset="0"/>
              </a:rPr>
              <a:t>Next Steps (2 min)</a:t>
            </a:r>
          </a:p>
          <a:p>
            <a:pPr marL="342900" indent="-342900">
              <a:lnSpc>
                <a:spcPts val="2700"/>
              </a:lnSpc>
              <a:buFont typeface="Arial" panose="020B0604020202020204" pitchFamily="34" charset="0"/>
              <a:buChar char="•"/>
            </a:pPr>
            <a:endParaRPr lang="en-US" sz="2400" dirty="0">
              <a:solidFill>
                <a:srgbClr val="0E2243"/>
              </a:solidFill>
              <a:latin typeface="Proxima Nova Rg" panose="02000506030000020004" pitchFamily="50" charset="0"/>
            </a:endParaRPr>
          </a:p>
        </p:txBody>
      </p:sp>
      <p:cxnSp>
        <p:nvCxnSpPr>
          <p:cNvPr id="12" name="Straight Connector 11">
            <a:extLst>
              <a:ext uri="{FF2B5EF4-FFF2-40B4-BE49-F238E27FC236}">
                <a16:creationId xmlns:a16="http://schemas.microsoft.com/office/drawing/2014/main" id="{711FBD41-1D3B-4521-9632-4B4177E7A46D}"/>
              </a:ext>
            </a:extLst>
          </p:cNvPr>
          <p:cNvCxnSpPr/>
          <p:nvPr/>
        </p:nvCxnSpPr>
        <p:spPr>
          <a:xfrm>
            <a:off x="1981200" y="6591300"/>
            <a:ext cx="5334000"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5106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50000"/>
            <a:alpha val="91000"/>
          </a:schemeClr>
        </a:solidFill>
        <a:effectLst/>
      </p:bgPr>
    </p:bg>
    <p:spTree>
      <p:nvGrpSpPr>
        <p:cNvPr id="1" name=""/>
        <p:cNvGrpSpPr/>
        <p:nvPr/>
      </p:nvGrpSpPr>
      <p:grpSpPr>
        <a:xfrm>
          <a:off x="0" y="0"/>
          <a:ext cx="0" cy="0"/>
          <a:chOff x="0" y="0"/>
          <a:chExt cx="0" cy="0"/>
        </a:xfrm>
      </p:grpSpPr>
      <p:sp>
        <p:nvSpPr>
          <p:cNvPr id="3" name="TextBox 3"/>
          <p:cNvSpPr txBox="1"/>
          <p:nvPr/>
        </p:nvSpPr>
        <p:spPr>
          <a:xfrm>
            <a:off x="1028700" y="2136442"/>
            <a:ext cx="12079858" cy="1102866"/>
          </a:xfrm>
          <a:prstGeom prst="rect">
            <a:avLst/>
          </a:prstGeom>
        </p:spPr>
        <p:txBody>
          <a:bodyPr wrap="square" lIns="0" tIns="0" rIns="0" bIns="0" rtlCol="0" anchor="t">
            <a:spAutoFit/>
          </a:bodyPr>
          <a:lstStyle/>
          <a:p>
            <a:pPr>
              <a:lnSpc>
                <a:spcPts val="8640"/>
              </a:lnSpc>
            </a:pPr>
            <a:r>
              <a:rPr lang="en-US" sz="7200" dirty="0">
                <a:solidFill>
                  <a:schemeClr val="bg1"/>
                </a:solidFill>
                <a:latin typeface="Proxima Nova Bl" panose="02000506030000020004" pitchFamily="50" charset="0"/>
              </a:rPr>
              <a:t>Course Landing Page</a:t>
            </a:r>
          </a:p>
        </p:txBody>
      </p:sp>
      <p:sp>
        <p:nvSpPr>
          <p:cNvPr id="4" name="TextBox 4"/>
          <p:cNvSpPr txBox="1"/>
          <p:nvPr/>
        </p:nvSpPr>
        <p:spPr>
          <a:xfrm>
            <a:off x="1179793" y="4029973"/>
            <a:ext cx="7833599" cy="3477042"/>
          </a:xfrm>
          <a:prstGeom prst="rect">
            <a:avLst/>
          </a:prstGeom>
        </p:spPr>
        <p:txBody>
          <a:bodyPr lIns="0" tIns="0" rIns="0" bIns="0" rtlCol="0" anchor="t">
            <a:spAutoFit/>
          </a:bodyPr>
          <a:lstStyle/>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This is required in the END</a:t>
            </a:r>
          </a:p>
          <a:p>
            <a:pPr marL="457200" indent="-457200">
              <a:lnSpc>
                <a:spcPts val="3380"/>
              </a:lnSpc>
              <a:buFont typeface="Arial" panose="020B0604020202020204" pitchFamily="34" charset="0"/>
              <a:buChar char="•"/>
            </a:pPr>
            <a:endParaRPr lang="en-US" sz="2600" dirty="0">
              <a:solidFill>
                <a:schemeClr val="bg1"/>
              </a:solidFill>
              <a:latin typeface="Proxima Nova Rg" panose="02000506030000020004" pitchFamily="50" charset="0"/>
            </a:endParaRPr>
          </a:p>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You would be required to create a separate document of course landing page just like the sample below</a:t>
            </a:r>
          </a:p>
          <a:p>
            <a:pPr marL="457200" indent="-457200">
              <a:lnSpc>
                <a:spcPts val="3380"/>
              </a:lnSpc>
              <a:buFont typeface="Arial" panose="020B0604020202020204" pitchFamily="34" charset="0"/>
              <a:buChar char="•"/>
            </a:pPr>
            <a:endParaRPr lang="en-US" sz="2600" dirty="0">
              <a:solidFill>
                <a:schemeClr val="bg1"/>
              </a:solidFill>
              <a:latin typeface="Proxima Nova Rg" panose="02000506030000020004" pitchFamily="50" charset="0"/>
            </a:endParaRPr>
          </a:p>
          <a:p>
            <a:pPr marL="457200" indent="-457200">
              <a:lnSpc>
                <a:spcPts val="3380"/>
              </a:lnSpc>
              <a:buFont typeface="Arial" panose="020B0604020202020204" pitchFamily="34" charset="0"/>
              <a:buChar char="•"/>
            </a:pPr>
            <a:r>
              <a:rPr lang="en-US" sz="2600" dirty="0">
                <a:solidFill>
                  <a:schemeClr val="bg1"/>
                </a:solidFill>
                <a:latin typeface="Proxima Nova Rg" panose="02000506030000020004" pitchFamily="50" charset="0"/>
              </a:rPr>
              <a:t>Sample is </a:t>
            </a:r>
            <a:r>
              <a:rPr lang="en-US" sz="2600" dirty="0">
                <a:solidFill>
                  <a:schemeClr val="bg1"/>
                </a:solidFill>
                <a:highlight>
                  <a:srgbClr val="FFFF00"/>
                </a:highlight>
                <a:latin typeface="Proxima Nova Rg" panose="02000506030000020004" pitchFamily="50" charset="0"/>
                <a:hlinkClick r:id="rId3"/>
              </a:rPr>
              <a:t>here</a:t>
            </a:r>
            <a:endParaRPr lang="en-US" sz="2600" dirty="0">
              <a:solidFill>
                <a:schemeClr val="bg1"/>
              </a:solidFill>
              <a:highlight>
                <a:srgbClr val="FFFF00"/>
              </a:highlight>
              <a:latin typeface="Proxima Nova Rg" panose="02000506030000020004" pitchFamily="50" charset="0"/>
            </a:endParaRPr>
          </a:p>
          <a:p>
            <a:pPr>
              <a:lnSpc>
                <a:spcPts val="3380"/>
              </a:lnSpc>
            </a:pPr>
            <a:endParaRPr lang="en-US" sz="2600" dirty="0">
              <a:solidFill>
                <a:schemeClr val="bg1"/>
              </a:solidFill>
              <a:highlight>
                <a:srgbClr val="FFFF00"/>
              </a:highlight>
              <a:latin typeface="Proxima Nova Rg" panose="02000506030000020004" pitchFamily="50" charset="0"/>
            </a:endParaRPr>
          </a:p>
        </p:txBody>
      </p:sp>
      <p:sp>
        <p:nvSpPr>
          <p:cNvPr id="5" name="TextBox 5"/>
          <p:cNvSpPr txBox="1"/>
          <p:nvPr/>
        </p:nvSpPr>
        <p:spPr>
          <a:xfrm>
            <a:off x="14371200" y="4804389"/>
            <a:ext cx="7833599" cy="386837"/>
          </a:xfrm>
          <a:prstGeom prst="rect">
            <a:avLst/>
          </a:prstGeom>
        </p:spPr>
        <p:txBody>
          <a:bodyPr lIns="0" tIns="0" rIns="0" bIns="0" rtlCol="0" anchor="t">
            <a:spAutoFit/>
          </a:bodyPr>
          <a:lstStyle/>
          <a:p>
            <a:pPr>
              <a:lnSpc>
                <a:spcPts val="3150"/>
              </a:lnSpc>
            </a:pPr>
            <a:r>
              <a:rPr lang="en-US" sz="2100" dirty="0">
                <a:solidFill>
                  <a:schemeClr val="bg1"/>
                </a:solidFill>
                <a:latin typeface="Proxima Nova Rg" panose="02000506030000020004" pitchFamily="50" charset="0"/>
              </a:rPr>
              <a:t>----------------------</a:t>
            </a:r>
          </a:p>
        </p:txBody>
      </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041376" y="1834843"/>
            <a:ext cx="3382762" cy="3382762"/>
          </a:xfrm>
          <a:prstGeom prst="rect">
            <a:avLst/>
          </a:prstGeom>
        </p:spPr>
      </p:pic>
      <p:pic>
        <p:nvPicPr>
          <p:cNvPr id="9" name="Picture 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7170918" y="8953500"/>
            <a:ext cx="3382762" cy="3382762"/>
          </a:xfrm>
          <a:prstGeom prst="rect">
            <a:avLst/>
          </a:prstGeom>
        </p:spPr>
      </p:pic>
      <p:sp>
        <p:nvSpPr>
          <p:cNvPr id="18" name="TextBox 3">
            <a:extLst>
              <a:ext uri="{FF2B5EF4-FFF2-40B4-BE49-F238E27FC236}">
                <a16:creationId xmlns:a16="http://schemas.microsoft.com/office/drawing/2014/main" id="{0B078D70-2E27-461A-9AC2-A24BBB749501}"/>
              </a:ext>
            </a:extLst>
          </p:cNvPr>
          <p:cNvSpPr txBox="1"/>
          <p:nvPr/>
        </p:nvSpPr>
        <p:spPr>
          <a:xfrm>
            <a:off x="1028700" y="981075"/>
            <a:ext cx="3933043" cy="364702"/>
          </a:xfrm>
          <a:prstGeom prst="rect">
            <a:avLst/>
          </a:prstGeom>
        </p:spPr>
        <p:txBody>
          <a:bodyPr lIns="0" tIns="0" rIns="0" bIns="0" rtlCol="0" anchor="t">
            <a:spAutoFit/>
          </a:bodyPr>
          <a:lstStyle/>
          <a:p>
            <a:pPr marL="0" lvl="0" indent="0">
              <a:lnSpc>
                <a:spcPts val="2940"/>
              </a:lnSpc>
            </a:pPr>
            <a:r>
              <a:rPr lang="en-US" sz="2100" u="none" dirty="0">
                <a:solidFill>
                  <a:schemeClr val="bg1"/>
                </a:solidFill>
                <a:latin typeface="DM Sans"/>
              </a:rPr>
              <a:t>Course Title Here</a:t>
            </a:r>
          </a:p>
        </p:txBody>
      </p:sp>
      <p:pic>
        <p:nvPicPr>
          <p:cNvPr id="19" name="Graphic 18">
            <a:extLst>
              <a:ext uri="{FF2B5EF4-FFF2-40B4-BE49-F238E27FC236}">
                <a16:creationId xmlns:a16="http://schemas.microsoft.com/office/drawing/2014/main" id="{528CB9CB-DE5C-4631-BE4B-8384477DD28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718408" y="900800"/>
            <a:ext cx="1525068" cy="525250"/>
          </a:xfrm>
          <a:prstGeom prst="rect">
            <a:avLst/>
          </a:prstGeom>
        </p:spPr>
      </p:pic>
      <p:pic>
        <p:nvPicPr>
          <p:cNvPr id="27" name="Graphic 26">
            <a:extLst>
              <a:ext uri="{FF2B5EF4-FFF2-40B4-BE49-F238E27FC236}">
                <a16:creationId xmlns:a16="http://schemas.microsoft.com/office/drawing/2014/main" id="{ECD2D168-BFA3-4C45-8219-FCFF8045947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a:off x="13108558" y="6377068"/>
            <a:ext cx="5219700" cy="1190625"/>
          </a:xfrm>
          <a:prstGeom prst="rect">
            <a:avLst/>
          </a:prstGeom>
        </p:spPr>
      </p:pic>
    </p:spTree>
    <p:extLst>
      <p:ext uri="{BB962C8B-B14F-4D97-AF65-F5344CB8AC3E}">
        <p14:creationId xmlns:p14="http://schemas.microsoft.com/office/powerpoint/2010/main" val="3535320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9c2bbf2-675f-45c9-a9fa-2201defc826b" xsi:nil="true"/>
    <lcf76f155ced4ddcb4097134ff3c332f xmlns="5b5b3912-bc29-4085-976e-9a562ae4436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DD2B462A3CEA49AFF804D94FABEC01" ma:contentTypeVersion="16" ma:contentTypeDescription="Create a new document." ma:contentTypeScope="" ma:versionID="a01ae845464bdf23bedea799a35f1c67">
  <xsd:schema xmlns:xsd="http://www.w3.org/2001/XMLSchema" xmlns:xs="http://www.w3.org/2001/XMLSchema" xmlns:p="http://schemas.microsoft.com/office/2006/metadata/properties" xmlns:ns2="5b5b3912-bc29-4085-976e-9a562ae44365" xmlns:ns3="99c2bbf2-675f-45c9-a9fa-2201defc826b" targetNamespace="http://schemas.microsoft.com/office/2006/metadata/properties" ma:root="true" ma:fieldsID="a3f29eda22f00b8622d4de4eebd20f51" ns2:_="" ns3:_="">
    <xsd:import namespace="5b5b3912-bc29-4085-976e-9a562ae44365"/>
    <xsd:import namespace="99c2bbf2-675f-45c9-a9fa-2201defc826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5b3912-bc29-4085-976e-9a562ae443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3121bd4-24fd-4c74-9a8a-84d13da07e4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9c2bbf2-675f-45c9-a9fa-2201defc826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1a0a289-b37d-4aaa-ac3b-687463badd17}" ma:internalName="TaxCatchAll" ma:showField="CatchAllData" ma:web="99c2bbf2-675f-45c9-a9fa-2201defc82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14B1BD-839B-4B34-B603-ABF812F3CB70}">
  <ds:schemaRefs>
    <ds:schemaRef ds:uri="http://purl.org/dc/dcmitype/"/>
    <ds:schemaRef ds:uri="http://schemas.microsoft.com/office/2006/documentManagement/types"/>
    <ds:schemaRef ds:uri="http://purl.org/dc/elements/1.1/"/>
    <ds:schemaRef ds:uri="http://schemas.microsoft.com/office/2006/metadata/properties"/>
    <ds:schemaRef ds:uri="99c2bbf2-675f-45c9-a9fa-2201defc826b"/>
    <ds:schemaRef ds:uri="http://purl.org/dc/terms/"/>
    <ds:schemaRef ds:uri="5b5b3912-bc29-4085-976e-9a562ae44365"/>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88786E1-BBEF-4387-9026-C855590600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5b3912-bc29-4085-976e-9a562ae44365"/>
    <ds:schemaRef ds:uri="99c2bbf2-675f-45c9-a9fa-2201defc82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9DF26C-DD71-426D-8225-4911E0C9F3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3620</TotalTime>
  <Words>685</Words>
  <Application>Microsoft Macintosh PowerPoint</Application>
  <PresentationFormat>Custom</PresentationFormat>
  <Paragraphs>88</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Proxima Nova Bl</vt:lpstr>
      <vt:lpstr>Proxima Nova Rg</vt:lpstr>
      <vt:lpstr>DM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Faisal Masood</cp:lastModifiedBy>
  <cp:revision>54</cp:revision>
  <dcterms:created xsi:type="dcterms:W3CDTF">2006-08-16T00:00:00Z</dcterms:created>
  <dcterms:modified xsi:type="dcterms:W3CDTF">2023-04-09T05:06:17Z</dcterms:modified>
  <dc:identifier>DAEjmkhT00c</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0x0101003CDD2B462A3CEA49AFF804D94FABEC01</vt:lpwstr>
  </property>
</Properties>
</file>