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60" r:id="rId7"/>
    <p:sldId id="279" r:id="rId8"/>
    <p:sldId id="281" r:id="rId9"/>
    <p:sldId id="280" r:id="rId10"/>
    <p:sldId id="282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itchFamily="2" charset="77"/>
      <p:regular r:id="rId18"/>
      <p:bold r:id="rId19"/>
      <p:italic r:id="rId20"/>
      <p:boldItalic r:id="rId21"/>
    </p:embeddedFont>
    <p:embeddedFont>
      <p:font typeface="Proxima Nova Bl" panose="02000506030000020004" pitchFamily="2" charset="0"/>
      <p:bold r:id="rId22"/>
    </p:embeddedFont>
    <p:embeddedFont>
      <p:font typeface="Proxima Nova Rg" panose="02000506030000020004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E88"/>
    <a:srgbClr val="0145A6"/>
    <a:srgbClr val="0E2243"/>
    <a:srgbClr val="6C63FE"/>
    <a:srgbClr val="AEDD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AC4AB-E119-B5A2-E06C-59EC5BEC9058}" v="74" dt="2022-03-22T05:52:07.134"/>
    <p1510:client id="{EDB33FFA-C552-4AAE-B1F2-09CF716403A0}" v="47" dt="2022-03-22T06:05:16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84048" autoAdjust="0"/>
  </p:normalViewPr>
  <p:slideViewPr>
    <p:cSldViewPr>
      <p:cViewPr varScale="1">
        <p:scale>
          <a:sx n="89" d="100"/>
          <a:sy n="89" d="100"/>
        </p:scale>
        <p:origin x="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Abbas Zaidi" userId="716e8472-6aeb-4edf-8b6e-473000ee6edf" providerId="ADAL" clId="{2CF8381A-9896-4529-B966-C88F3B8933B5}"/>
    <pc:docChg chg="undo custSel modSld">
      <pc:chgData name="Areeba Abbas Zaidi" userId="716e8472-6aeb-4edf-8b6e-473000ee6edf" providerId="ADAL" clId="{2CF8381A-9896-4529-B966-C88F3B8933B5}" dt="2021-08-31T10:43:24.489" v="73" actId="207"/>
      <pc:docMkLst>
        <pc:docMk/>
      </pc:docMkLst>
      <pc:sldChg chg="setBg">
        <pc:chgData name="Areeba Abbas Zaidi" userId="716e8472-6aeb-4edf-8b6e-473000ee6edf" providerId="ADAL" clId="{2CF8381A-9896-4529-B966-C88F3B8933B5}" dt="2021-08-31T10:36:46.818" v="0"/>
        <pc:sldMkLst>
          <pc:docMk/>
          <pc:sldMk cId="0" sldId="256"/>
        </pc:sldMkLst>
      </pc:sldChg>
      <pc:sldChg chg="modSp mod setBg">
        <pc:chgData name="Areeba Abbas Zaidi" userId="716e8472-6aeb-4edf-8b6e-473000ee6edf" providerId="ADAL" clId="{2CF8381A-9896-4529-B966-C88F3B8933B5}" dt="2021-08-31T10:40:34.621" v="40" actId="207"/>
        <pc:sldMkLst>
          <pc:docMk/>
          <pc:sldMk cId="0" sldId="257"/>
        </pc:sldMkLst>
        <pc:spChg chg="mod">
          <ac:chgData name="Areeba Abbas Zaidi" userId="716e8472-6aeb-4edf-8b6e-473000ee6edf" providerId="ADAL" clId="{2CF8381A-9896-4529-B966-C88F3B8933B5}" dt="2021-08-31T10:40:34.621" v="40" actId="207"/>
          <ac:spMkLst>
            <pc:docMk/>
            <pc:sldMk cId="0" sldId="257"/>
            <ac:spMk id="21" creationId="{5502AF44-1404-42F6-9E29-0967969858B7}"/>
          </ac:spMkLst>
        </pc:spChg>
        <pc:spChg chg="mod">
          <ac:chgData name="Areeba Abbas Zaidi" userId="716e8472-6aeb-4edf-8b6e-473000ee6edf" providerId="ADAL" clId="{2CF8381A-9896-4529-B966-C88F3B8933B5}" dt="2021-08-31T10:40:28.605" v="38" actId="207"/>
          <ac:spMkLst>
            <pc:docMk/>
            <pc:sldMk cId="0" sldId="257"/>
            <ac:spMk id="24" creationId="{4783946E-4E41-4E34-AEF2-036BB08779A4}"/>
          </ac:spMkLst>
        </pc:spChg>
        <pc:spChg chg="mod">
          <ac:chgData name="Areeba Abbas Zaidi" userId="716e8472-6aeb-4edf-8b6e-473000ee6edf" providerId="ADAL" clId="{2CF8381A-9896-4529-B966-C88F3B8933B5}" dt="2021-08-31T10:40:28.605" v="38" actId="207"/>
          <ac:spMkLst>
            <pc:docMk/>
            <pc:sldMk cId="0" sldId="257"/>
            <ac:spMk id="25" creationId="{91B5CBCE-BFD0-4BF9-9E0D-1601E9B24EE4}"/>
          </ac:spMkLst>
        </pc:spChg>
        <pc:spChg chg="mod">
          <ac:chgData name="Areeba Abbas Zaidi" userId="716e8472-6aeb-4edf-8b6e-473000ee6edf" providerId="ADAL" clId="{2CF8381A-9896-4529-B966-C88F3B8933B5}" dt="2021-08-31T10:40:28.605" v="38" actId="207"/>
          <ac:spMkLst>
            <pc:docMk/>
            <pc:sldMk cId="0" sldId="257"/>
            <ac:spMk id="26" creationId="{220BCBB1-E6FE-4D04-AC16-009310D6CA83}"/>
          </ac:spMkLst>
        </pc:spChg>
        <pc:picChg chg="mod">
          <ac:chgData name="Areeba Abbas Zaidi" userId="716e8472-6aeb-4edf-8b6e-473000ee6edf" providerId="ADAL" clId="{2CF8381A-9896-4529-B966-C88F3B8933B5}" dt="2021-08-31T10:40:34.621" v="40" actId="207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0:34.621" v="40" actId="207"/>
          <ac:picMkLst>
            <pc:docMk/>
            <pc:sldMk cId="0" sldId="257"/>
            <ac:picMk id="11" creationId="{00000000-0000-0000-0000-000000000000}"/>
          </ac:picMkLst>
        </pc:picChg>
      </pc:sldChg>
      <pc:sldChg chg="setBg">
        <pc:chgData name="Areeba Abbas Zaidi" userId="716e8472-6aeb-4edf-8b6e-473000ee6edf" providerId="ADAL" clId="{2CF8381A-9896-4529-B966-C88F3B8933B5}" dt="2021-08-31T10:36:52.138" v="1"/>
        <pc:sldMkLst>
          <pc:docMk/>
          <pc:sldMk cId="0" sldId="258"/>
        </pc:sldMkLst>
      </pc:sldChg>
      <pc:sldChg chg="setBg">
        <pc:chgData name="Areeba Abbas Zaidi" userId="716e8472-6aeb-4edf-8b6e-473000ee6edf" providerId="ADAL" clId="{2CF8381A-9896-4529-B966-C88F3B8933B5}" dt="2021-08-31T10:36:58.205" v="2"/>
        <pc:sldMkLst>
          <pc:docMk/>
          <pc:sldMk cId="0" sldId="259"/>
        </pc:sldMkLst>
      </pc:sldChg>
      <pc:sldChg chg="modSp mod setBg">
        <pc:chgData name="Areeba Abbas Zaidi" userId="716e8472-6aeb-4edf-8b6e-473000ee6edf" providerId="ADAL" clId="{2CF8381A-9896-4529-B966-C88F3B8933B5}" dt="2021-08-31T10:39:31.791" v="30" actId="207"/>
        <pc:sldMkLst>
          <pc:docMk/>
          <pc:sldMk cId="0" sldId="260"/>
        </pc:sldMkLst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03.638" v="13" actId="207"/>
          <ac:spMkLst>
            <pc:docMk/>
            <pc:sldMk cId="0" sldId="260"/>
            <ac:spMk id="16" creationId="{93DF6BCF-875F-422B-BD13-98417A43ADB4}"/>
          </ac:spMkLst>
        </pc:spChg>
        <pc:spChg chg="mod">
          <ac:chgData name="Areeba Abbas Zaidi" userId="716e8472-6aeb-4edf-8b6e-473000ee6edf" providerId="ADAL" clId="{2CF8381A-9896-4529-B966-C88F3B8933B5}" dt="2021-08-31T10:39:31.791" v="30" actId="207"/>
          <ac:spMkLst>
            <pc:docMk/>
            <pc:sldMk cId="0" sldId="260"/>
            <ac:spMk id="18" creationId="{C548CBD7-945A-485F-9EA6-1103E644D5E6}"/>
          </ac:spMkLst>
        </pc:spChg>
        <pc:picChg chg="mod">
          <ac:chgData name="Areeba Abbas Zaidi" userId="716e8472-6aeb-4edf-8b6e-473000ee6edf" providerId="ADAL" clId="{2CF8381A-9896-4529-B966-C88F3B8933B5}" dt="2021-08-31T10:39:31.791" v="30" actId="207"/>
          <ac:picMkLst>
            <pc:docMk/>
            <pc:sldMk cId="0" sldId="260"/>
            <ac:picMk id="13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38:05.781" v="14" actId="207"/>
          <ac:picMkLst>
            <pc:docMk/>
            <pc:sldMk cId="0" sldId="260"/>
            <ac:picMk id="23" creationId="{8D49D9C2-91B8-4379-8F99-1A6455D7E245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39:53.592" v="33" actId="207"/>
        <pc:sldMkLst>
          <pc:docMk/>
          <pc:sldMk cId="0" sldId="261"/>
        </pc:sldMkLst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53.592" v="33" actId="207"/>
          <ac:spMkLst>
            <pc:docMk/>
            <pc:sldMk cId="0" sldId="261"/>
            <ac:spMk id="2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2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3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35" creationId="{23AF371A-99A0-40CD-AD97-E1A3B69B07C3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37" creationId="{C3E700BE-BCCC-4D44-BF2C-AC5967BA906A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38" creationId="{E9FFCA5F-E47A-4FA9-8C00-7D4DFE13F37C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39" creationId="{DD94397F-E7D4-4C33-AC88-E11CAF316606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0" creationId="{74A9D39A-F21B-4BC2-AB86-B9D3C179CECD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1" creationId="{692F2C2E-F969-45B0-B082-94A0CFBC5A30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2" creationId="{51E059D9-322F-4CA9-B812-C050E3781FA9}"/>
          </ac:spMkLst>
        </pc:spChg>
        <pc:spChg chg="mod">
          <ac:chgData name="Areeba Abbas Zaidi" userId="716e8472-6aeb-4edf-8b6e-473000ee6edf" providerId="ADAL" clId="{2CF8381A-9896-4529-B966-C88F3B8933B5}" dt="2021-08-31T10:39:43.666" v="31" actId="207"/>
          <ac:spMkLst>
            <pc:docMk/>
            <pc:sldMk cId="0" sldId="261"/>
            <ac:spMk id="43" creationId="{05123E43-3AC3-4B52-83D2-90F1CD98F558}"/>
          </ac:spMkLst>
        </pc:spChg>
        <pc:spChg chg="mod">
          <ac:chgData name="Areeba Abbas Zaidi" userId="716e8472-6aeb-4edf-8b6e-473000ee6edf" providerId="ADAL" clId="{2CF8381A-9896-4529-B966-C88F3B8933B5}" dt="2021-08-31T10:39:47.309" v="32" actId="207"/>
          <ac:spMkLst>
            <pc:docMk/>
            <pc:sldMk cId="0" sldId="261"/>
            <ac:spMk id="46" creationId="{CC19438F-AD51-4BF8-A7EA-C6661E7B8B94}"/>
          </ac:spMkLst>
        </pc:s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5" creationId="{BFF8AC23-44FB-4BFC-A1A7-9D6B177C6EE7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28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30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34" creationId="{D57007D6-15D1-4AD1-9FB1-BCA1FA072698}"/>
          </ac:grpSpMkLst>
        </pc:grpChg>
        <pc:grpChg chg="mod">
          <ac:chgData name="Areeba Abbas Zaidi" userId="716e8472-6aeb-4edf-8b6e-473000ee6edf" providerId="ADAL" clId="{2CF8381A-9896-4529-B966-C88F3B8933B5}" dt="2021-08-31T10:39:47.309" v="32" actId="207"/>
          <ac:grpSpMkLst>
            <pc:docMk/>
            <pc:sldMk cId="0" sldId="261"/>
            <ac:grpSpMk id="36" creationId="{389E0C6B-DFBB-4070-9D81-1A9228F2D1B6}"/>
          </ac:grpSpMkLst>
        </pc:grpChg>
        <pc:picChg chg="mod">
          <ac:chgData name="Areeba Abbas Zaidi" userId="716e8472-6aeb-4edf-8b6e-473000ee6edf" providerId="ADAL" clId="{2CF8381A-9896-4529-B966-C88F3B8933B5}" dt="2021-08-31T10:39:47.309" v="32" actId="207"/>
          <ac:picMkLst>
            <pc:docMk/>
            <pc:sldMk cId="0" sldId="261"/>
            <ac:picMk id="44" creationId="{91677B49-4459-4C31-87FC-11BBCF45428F}"/>
          </ac:picMkLst>
        </pc:picChg>
      </pc:sldChg>
      <pc:sldChg chg="setBg">
        <pc:chgData name="Areeba Abbas Zaidi" userId="716e8472-6aeb-4edf-8b6e-473000ee6edf" providerId="ADAL" clId="{2CF8381A-9896-4529-B966-C88F3B8933B5}" dt="2021-08-31T10:37:06.335" v="4"/>
        <pc:sldMkLst>
          <pc:docMk/>
          <pc:sldMk cId="0" sldId="262"/>
        </pc:sldMkLst>
      </pc:sldChg>
      <pc:sldChg chg="modSp mod setBg">
        <pc:chgData name="Areeba Abbas Zaidi" userId="716e8472-6aeb-4edf-8b6e-473000ee6edf" providerId="ADAL" clId="{2CF8381A-9896-4529-B966-C88F3B8933B5}" dt="2021-08-31T10:41:06.774" v="43" actId="207"/>
        <pc:sldMkLst>
          <pc:docMk/>
          <pc:sldMk cId="0" sldId="263"/>
        </pc:sldMkLst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2.457" v="11" actId="20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2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7:57.121" v="12" actId="207"/>
          <ac:spMkLst>
            <pc:docMk/>
            <pc:sldMk cId="0" sldId="263"/>
            <ac:spMk id="3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06.774" v="43" actId="207"/>
          <ac:spMkLst>
            <pc:docMk/>
            <pc:sldMk cId="0" sldId="263"/>
            <ac:spMk id="35" creationId="{81F84957-16AE-4EF4-BD6A-97FD5E018E6C}"/>
          </ac:spMkLst>
        </pc:spChg>
        <pc:spChg chg="mod">
          <ac:chgData name="Areeba Abbas Zaidi" userId="716e8472-6aeb-4edf-8b6e-473000ee6edf" providerId="ADAL" clId="{2CF8381A-9896-4529-B966-C88F3B8933B5}" dt="2021-08-31T10:41:06.774" v="43" actId="207"/>
          <ac:spMkLst>
            <pc:docMk/>
            <pc:sldMk cId="0" sldId="263"/>
            <ac:spMk id="36" creationId="{E1644AC7-7A0D-4491-9332-3CDE0C02128D}"/>
          </ac:spMkLst>
        </pc:s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0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37:57.121" v="12" actId="207"/>
          <ac:grpSpMkLst>
            <pc:docMk/>
            <pc:sldMk cId="0" sldId="263"/>
            <ac:grpSpMk id="30" creationId="{00000000-0000-0000-0000-000000000000}"/>
          </ac:grpSpMkLst>
        </pc:grpChg>
        <pc:picChg chg="mod">
          <ac:chgData name="Areeba Abbas Zaidi" userId="716e8472-6aeb-4edf-8b6e-473000ee6edf" providerId="ADAL" clId="{2CF8381A-9896-4529-B966-C88F3B8933B5}" dt="2021-08-31T10:41:06.774" v="43" actId="207"/>
          <ac:picMkLst>
            <pc:docMk/>
            <pc:sldMk cId="0" sldId="263"/>
            <ac:picMk id="32" creationId="{00000000-0000-0000-0000-000000000000}"/>
          </ac:picMkLst>
        </pc:picChg>
      </pc:sldChg>
      <pc:sldChg chg="setBg">
        <pc:chgData name="Areeba Abbas Zaidi" userId="716e8472-6aeb-4edf-8b6e-473000ee6edf" providerId="ADAL" clId="{2CF8381A-9896-4529-B966-C88F3B8933B5}" dt="2021-08-31T10:37:02.611" v="3"/>
        <pc:sldMkLst>
          <pc:docMk/>
          <pc:sldMk cId="0" sldId="264"/>
        </pc:sldMkLst>
      </pc:sldChg>
      <pc:sldChg chg="modSp mod setBg">
        <pc:chgData name="Areeba Abbas Zaidi" userId="716e8472-6aeb-4edf-8b6e-473000ee6edf" providerId="ADAL" clId="{2CF8381A-9896-4529-B966-C88F3B8933B5}" dt="2021-08-31T10:41:24.737" v="49"/>
        <pc:sldMkLst>
          <pc:docMk/>
          <pc:sldMk cId="0" sldId="265"/>
        </pc:sldMkLst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1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13.359" v="46" actId="207"/>
          <ac:spMkLst>
            <pc:docMk/>
            <pc:sldMk cId="0" sldId="265"/>
            <ac:spMk id="18" creationId="{4353BA4B-CCD6-4B0F-9773-EC091F9BA22A}"/>
          </ac:spMkLst>
        </pc:spChg>
        <pc:grpChg chg="mod">
          <ac:chgData name="Areeba Abbas Zaidi" userId="716e8472-6aeb-4edf-8b6e-473000ee6edf" providerId="ADAL" clId="{2CF8381A-9896-4529-B966-C88F3B8933B5}" dt="2021-08-31T10:41:12.295" v="45" actId="207"/>
          <ac:grpSpMkLst>
            <pc:docMk/>
            <pc:sldMk cId="0" sldId="265"/>
            <ac:grpSpMk id="5" creationId="{00000000-0000-0000-0000-000000000000}"/>
          </ac:grpSpMkLst>
        </pc:grpChg>
        <pc:picChg chg="mod">
          <ac:chgData name="Areeba Abbas Zaidi" userId="716e8472-6aeb-4edf-8b6e-473000ee6edf" providerId="ADAL" clId="{2CF8381A-9896-4529-B966-C88F3B8933B5}" dt="2021-08-31T10:41:22.480" v="48" actId="207"/>
          <ac:picMkLst>
            <pc:docMk/>
            <pc:sldMk cId="0" sldId="265"/>
            <ac:picMk id="23" creationId="{45D24650-2C0E-458C-8AD8-F821DA23B93F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3:06.664" v="71"/>
        <pc:sldMkLst>
          <pc:docMk/>
          <pc:sldMk cId="0" sldId="266"/>
        </pc:sldMkLst>
        <pc:spChg chg="mod">
          <ac:chgData name="Areeba Abbas Zaidi" userId="716e8472-6aeb-4edf-8b6e-473000ee6edf" providerId="ADAL" clId="{2CF8381A-9896-4529-B966-C88F3B8933B5}" dt="2021-08-31T10:42:29.930" v="64" actId="207"/>
          <ac:spMkLst>
            <pc:docMk/>
            <pc:sldMk cId="0" sldId="266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9.930" v="64" actId="207"/>
          <ac:spMkLst>
            <pc:docMk/>
            <pc:sldMk cId="0" sldId="266"/>
            <ac:spMk id="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22.670" v="61" actId="207"/>
          <ac:spMkLst>
            <pc:docMk/>
            <pc:sldMk cId="0" sldId="266"/>
            <ac:spMk id="1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3:01.388" v="70" actId="207"/>
          <ac:spMkLst>
            <pc:docMk/>
            <pc:sldMk cId="0" sldId="266"/>
            <ac:spMk id="27" creationId="{AE8385DC-D160-4CB1-8674-32A4F015E477}"/>
          </ac:spMkLst>
        </pc:s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6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9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2:22.670" v="61" actId="207"/>
          <ac:grpSpMkLst>
            <pc:docMk/>
            <pc:sldMk cId="0" sldId="266"/>
            <ac:grpSpMk id="15" creationId="{00000000-0000-0000-0000-000000000000}"/>
          </ac:grpSpMkLst>
        </pc:grp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8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11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14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2:22.670" v="61" actId="207"/>
          <ac:picMkLst>
            <pc:docMk/>
            <pc:sldMk cId="0" sldId="266"/>
            <ac:picMk id="17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43:01.388" v="70" actId="207"/>
          <ac:picMkLst>
            <pc:docMk/>
            <pc:sldMk cId="0" sldId="266"/>
            <ac:picMk id="28" creationId="{CC94B7CA-99F1-42CF-99A0-CE4196501140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2:01.481" v="59" actId="207"/>
        <pc:sldMkLst>
          <pc:docMk/>
          <pc:sldMk cId="0" sldId="267"/>
        </pc:sldMkLst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7.222" v="57" actId="207"/>
          <ac:spMkLst>
            <pc:docMk/>
            <pc:sldMk cId="0" sldId="267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2:01.481" v="59" actId="207"/>
          <ac:spMkLst>
            <pc:docMk/>
            <pc:sldMk cId="0" sldId="267"/>
            <ac:spMk id="21" creationId="{2D2222F3-F765-4159-93D6-7D9813F5EBF0}"/>
          </ac:spMkLst>
        </pc:spChg>
      </pc:sldChg>
      <pc:sldChg chg="modSp mod setBg">
        <pc:chgData name="Areeba Abbas Zaidi" userId="716e8472-6aeb-4edf-8b6e-473000ee6edf" providerId="ADAL" clId="{2CF8381A-9896-4529-B966-C88F3B8933B5}" dt="2021-08-31T10:42:50.082" v="68" actId="207"/>
        <pc:sldMkLst>
          <pc:docMk/>
          <pc:sldMk cId="0" sldId="271"/>
        </pc:sldMkLst>
        <pc:picChg chg="mod">
          <ac:chgData name="Areeba Abbas Zaidi" userId="716e8472-6aeb-4edf-8b6e-473000ee6edf" providerId="ADAL" clId="{2CF8381A-9896-4529-B966-C88F3B8933B5}" dt="2021-08-31T10:42:50.082" v="68" actId="207"/>
          <ac:picMkLst>
            <pc:docMk/>
            <pc:sldMk cId="0" sldId="271"/>
            <ac:picMk id="34" creationId="{527B8F26-9BF9-4E6E-890D-04ED2A741333}"/>
          </ac:picMkLst>
        </pc:picChg>
        <pc:picChg chg="mod">
          <ac:chgData name="Areeba Abbas Zaidi" userId="716e8472-6aeb-4edf-8b6e-473000ee6edf" providerId="ADAL" clId="{2CF8381A-9896-4529-B966-C88F3B8933B5}" dt="2021-08-31T10:42:50.082" v="68" actId="207"/>
          <ac:picMkLst>
            <pc:docMk/>
            <pc:sldMk cId="0" sldId="271"/>
            <ac:picMk id="35" creationId="{EA2F3157-7AC5-40B5-AC43-FAF6013044FA}"/>
          </ac:picMkLst>
        </pc:picChg>
        <pc:picChg chg="mod">
          <ac:chgData name="Areeba Abbas Zaidi" userId="716e8472-6aeb-4edf-8b6e-473000ee6edf" providerId="ADAL" clId="{2CF8381A-9896-4529-B966-C88F3B8933B5}" dt="2021-08-31T10:42:50.082" v="68" actId="207"/>
          <ac:picMkLst>
            <pc:docMk/>
            <pc:sldMk cId="0" sldId="271"/>
            <ac:picMk id="36" creationId="{2F2D5F57-617A-4C7C-A1BD-025C2DC9AF7E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1:53.146" v="56" actId="207"/>
        <pc:sldMkLst>
          <pc:docMk/>
          <pc:sldMk cId="0" sldId="272"/>
        </pc:sldMkLst>
        <pc:spChg chg="mod">
          <ac:chgData name="Areeba Abbas Zaidi" userId="716e8472-6aeb-4edf-8b6e-473000ee6edf" providerId="ADAL" clId="{2CF8381A-9896-4529-B966-C88F3B8933B5}" dt="2021-08-31T10:41:53.146" v="56" actId="207"/>
          <ac:spMkLst>
            <pc:docMk/>
            <pc:sldMk cId="0" sldId="272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1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3.146" v="56" actId="207"/>
          <ac:spMkLst>
            <pc:docMk/>
            <pc:sldMk cId="0" sldId="272"/>
            <ac:spMk id="1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18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53.146" v="56" actId="207"/>
          <ac:spMkLst>
            <pc:docMk/>
            <pc:sldMk cId="0" sldId="272"/>
            <ac:spMk id="20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2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5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1:47.955" v="55" actId="207"/>
          <ac:spMkLst>
            <pc:docMk/>
            <pc:sldMk cId="0" sldId="272"/>
            <ac:spMk id="29" creationId="{8E43912B-BE20-4F25-8484-B4D0D30DDAAB}"/>
          </ac:spMkLst>
        </pc:spChg>
        <pc:grpChg chg="mod">
          <ac:chgData name="Areeba Abbas Zaidi" userId="716e8472-6aeb-4edf-8b6e-473000ee6edf" providerId="ADAL" clId="{2CF8381A-9896-4529-B966-C88F3B8933B5}" dt="2021-08-31T10:41:53.146" v="56" actId="207"/>
          <ac:grpSpMkLst>
            <pc:docMk/>
            <pc:sldMk cId="0" sldId="272"/>
            <ac:grpSpMk id="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1:53.146" v="56" actId="207"/>
          <ac:grpSpMkLst>
            <pc:docMk/>
            <pc:sldMk cId="0" sldId="272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2CF8381A-9896-4529-B966-C88F3B8933B5}" dt="2021-08-31T10:41:53.146" v="56" actId="207"/>
          <ac:grpSpMkLst>
            <pc:docMk/>
            <pc:sldMk cId="0" sldId="272"/>
            <ac:grpSpMk id="19" creationId="{00000000-0000-0000-0000-000000000000}"/>
          </ac:grpSpMkLst>
        </pc:grpChg>
      </pc:sldChg>
      <pc:sldChg chg="setBg">
        <pc:chgData name="Areeba Abbas Zaidi" userId="716e8472-6aeb-4edf-8b6e-473000ee6edf" providerId="ADAL" clId="{2CF8381A-9896-4529-B966-C88F3B8933B5}" dt="2021-08-31T10:42:41.930" v="66"/>
        <pc:sldMkLst>
          <pc:docMk/>
          <pc:sldMk cId="0" sldId="273"/>
        </pc:sldMkLst>
      </pc:sldChg>
      <pc:sldChg chg="modSp mod setBg">
        <pc:chgData name="Areeba Abbas Zaidi" userId="716e8472-6aeb-4edf-8b6e-473000ee6edf" providerId="ADAL" clId="{2CF8381A-9896-4529-B966-C88F3B8933B5}" dt="2021-08-31T10:39:19.997" v="29" actId="207"/>
        <pc:sldMkLst>
          <pc:docMk/>
          <pc:sldMk cId="1013406039" sldId="274"/>
        </pc:sldMkLst>
        <pc:spChg chg="mod">
          <ac:chgData name="Areeba Abbas Zaidi" userId="716e8472-6aeb-4edf-8b6e-473000ee6edf" providerId="ADAL" clId="{2CF8381A-9896-4529-B966-C88F3B8933B5}" dt="2021-08-31T10:39:01.139" v="27" actId="207"/>
          <ac:spMkLst>
            <pc:docMk/>
            <pc:sldMk cId="1013406039" sldId="274"/>
            <ac:spMk id="3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9:01.139" v="27" actId="207"/>
          <ac:spMkLst>
            <pc:docMk/>
            <pc:sldMk cId="1013406039" sldId="274"/>
            <ac:spMk id="4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37.071" v="21" actId="207"/>
          <ac:spMkLst>
            <pc:docMk/>
            <pc:sldMk cId="1013406039" sldId="274"/>
            <ac:spMk id="6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37.071" v="21" actId="207"/>
          <ac:spMkLst>
            <pc:docMk/>
            <pc:sldMk cId="1013406039" sldId="274"/>
            <ac:spMk id="7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38:37.071" v="21" actId="207"/>
          <ac:spMkLst>
            <pc:docMk/>
            <pc:sldMk cId="1013406039" sldId="274"/>
            <ac:spMk id="9" creationId="{00000000-0000-0000-0000-000000000000}"/>
          </ac:spMkLst>
        </pc:spChg>
        <pc:picChg chg="mod">
          <ac:chgData name="Areeba Abbas Zaidi" userId="716e8472-6aeb-4edf-8b6e-473000ee6edf" providerId="ADAL" clId="{2CF8381A-9896-4529-B966-C88F3B8933B5}" dt="2021-08-31T10:38:42.787" v="23" actId="207"/>
          <ac:picMkLst>
            <pc:docMk/>
            <pc:sldMk cId="1013406039" sldId="274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2CF8381A-9896-4529-B966-C88F3B8933B5}" dt="2021-08-31T10:39:19.997" v="29" actId="207"/>
          <ac:picMkLst>
            <pc:docMk/>
            <pc:sldMk cId="1013406039" sldId="274"/>
            <ac:picMk id="12" creationId="{B7F613F8-E06B-498E-9220-5C7B2FDB3D37}"/>
          </ac:picMkLst>
        </pc:picChg>
      </pc:sldChg>
      <pc:sldChg chg="modSp mod setBg">
        <pc:chgData name="Areeba Abbas Zaidi" userId="716e8472-6aeb-4edf-8b6e-473000ee6edf" providerId="ADAL" clId="{2CF8381A-9896-4529-B966-C88F3B8933B5}" dt="2021-08-31T10:40:51.749" v="42" actId="207"/>
        <pc:sldMkLst>
          <pc:docMk/>
          <pc:sldMk cId="0" sldId="275"/>
        </pc:sldMkLst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9" creationId="{00000000-0000-0000-0000-000000000000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24" creationId="{FCAF7F1F-A10E-4E93-B08B-D4B23D41618B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25" creationId="{93C5E0B7-DC63-4D3C-9BEE-D2E7C729CB2E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26" creationId="{D1D5195E-1C43-42DF-A692-227697D79640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28" creationId="{0BC586EF-2254-4CA7-873F-FDE57E34F8E8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30" creationId="{4AF46127-AE30-44D0-A4B6-D2E4962518E1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43" creationId="{DBC431F0-7D58-4CF5-94A1-8E8DB4E29A6F}"/>
          </ac:spMkLst>
        </pc:spChg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44" creationId="{26F45A91-65EE-46F1-BC87-BD143187AA36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45" creationId="{C38AC9FC-3C7B-42DC-AAE9-81986CF811C7}"/>
          </ac:spMkLst>
        </pc:spChg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46" creationId="{D9C69B01-286A-47A2-9E72-31B748EE41A4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47" creationId="{9A4A90FA-C291-4E9C-BD11-3416249E0782}"/>
          </ac:spMkLst>
        </pc:spChg>
        <pc:spChg chg="mod">
          <ac:chgData name="Areeba Abbas Zaidi" userId="716e8472-6aeb-4edf-8b6e-473000ee6edf" providerId="ADAL" clId="{2CF8381A-9896-4529-B966-C88F3B8933B5}" dt="2021-08-31T10:40:51.749" v="42" actId="207"/>
          <ac:spMkLst>
            <pc:docMk/>
            <pc:sldMk cId="0" sldId="275"/>
            <ac:spMk id="48" creationId="{52BEE864-4405-4718-A6A5-C901C9698516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49" creationId="{0E5EF0A7-EA7E-498C-820B-9A1350CE9574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50" creationId="{A771B83E-CC60-4DE5-B9A1-7218A0A1FDB0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51" creationId="{B091458C-F443-46D0-96DB-C7C54ED4687B}"/>
          </ac:spMkLst>
        </pc:spChg>
        <pc:spChg chg="mod">
          <ac:chgData name="Areeba Abbas Zaidi" userId="716e8472-6aeb-4edf-8b6e-473000ee6edf" providerId="ADAL" clId="{2CF8381A-9896-4529-B966-C88F3B8933B5}" dt="2021-08-31T10:40:24.264" v="37" actId="207"/>
          <ac:spMkLst>
            <pc:docMk/>
            <pc:sldMk cId="0" sldId="275"/>
            <ac:spMk id="52" creationId="{B6272A7A-12E3-448B-B59C-D47F146AD367}"/>
          </ac:spMkLst>
        </pc:spChg>
        <pc:spChg chg="mod">
          <ac:chgData name="Areeba Abbas Zaidi" userId="716e8472-6aeb-4edf-8b6e-473000ee6edf" providerId="ADAL" clId="{2CF8381A-9896-4529-B966-C88F3B8933B5}" dt="2021-08-31T10:40:04.226" v="34" actId="207"/>
          <ac:spMkLst>
            <pc:docMk/>
            <pc:sldMk cId="0" sldId="275"/>
            <ac:spMk id="53" creationId="{9577944A-B5D1-4DE0-84D2-08467A03F8A5}"/>
          </ac:spMkLst>
        </pc:spChg>
        <pc:spChg chg="mod">
          <ac:chgData name="Areeba Abbas Zaidi" userId="716e8472-6aeb-4edf-8b6e-473000ee6edf" providerId="ADAL" clId="{2CF8381A-9896-4529-B966-C88F3B8933B5}" dt="2021-08-31T10:40:06.938" v="35" actId="207"/>
          <ac:spMkLst>
            <pc:docMk/>
            <pc:sldMk cId="0" sldId="275"/>
            <ac:spMk id="54" creationId="{6E079617-17DC-4FA2-83E8-BB25E2A95A90}"/>
          </ac:spMkLst>
        </pc:spChg>
        <pc:picChg chg="mod">
          <ac:chgData name="Areeba Abbas Zaidi" userId="716e8472-6aeb-4edf-8b6e-473000ee6edf" providerId="ADAL" clId="{2CF8381A-9896-4529-B966-C88F3B8933B5}" dt="2021-08-31T10:40:06.938" v="35" actId="207"/>
          <ac:picMkLst>
            <pc:docMk/>
            <pc:sldMk cId="0" sldId="275"/>
            <ac:picMk id="55" creationId="{71312797-8CAB-4F5C-96E4-84923832E880}"/>
          </ac:picMkLst>
        </pc:picChg>
      </pc:sldChg>
      <pc:sldChg chg="setBg">
        <pc:chgData name="Areeba Abbas Zaidi" userId="716e8472-6aeb-4edf-8b6e-473000ee6edf" providerId="ADAL" clId="{2CF8381A-9896-4529-B966-C88F3B8933B5}" dt="2021-08-31T10:43:10.919" v="72"/>
        <pc:sldMkLst>
          <pc:docMk/>
          <pc:sldMk cId="1970636068" sldId="276"/>
        </pc:sldMkLst>
      </pc:sldChg>
      <pc:sldChg chg="modSp mod">
        <pc:chgData name="Areeba Abbas Zaidi" userId="716e8472-6aeb-4edf-8b6e-473000ee6edf" providerId="ADAL" clId="{2CF8381A-9896-4529-B966-C88F3B8933B5}" dt="2021-08-31T10:43:24.489" v="73" actId="207"/>
        <pc:sldMkLst>
          <pc:docMk/>
          <pc:sldMk cId="4257223743" sldId="277"/>
        </pc:sldMkLst>
        <pc:spChg chg="mod">
          <ac:chgData name="Areeba Abbas Zaidi" userId="716e8472-6aeb-4edf-8b6e-473000ee6edf" providerId="ADAL" clId="{2CF8381A-9896-4529-B966-C88F3B8933B5}" dt="2021-08-31T10:43:24.489" v="73" actId="207"/>
          <ac:spMkLst>
            <pc:docMk/>
            <pc:sldMk cId="4257223743" sldId="277"/>
            <ac:spMk id="2" creationId="{39E10D1A-E603-4F56-B4FC-437007C76776}"/>
          </ac:spMkLst>
        </pc:spChg>
      </pc:sldChg>
    </pc:docChg>
  </pc:docChgLst>
  <pc:docChgLst>
    <pc:chgData name="Areeba Abbas Zaidi" userId="716e8472-6aeb-4edf-8b6e-473000ee6edf" providerId="ADAL" clId="{5899E287-0547-4CB7-BD7B-19D49D6DD5D2}"/>
    <pc:docChg chg="undo custSel modSld">
      <pc:chgData name="Areeba Abbas Zaidi" userId="716e8472-6aeb-4edf-8b6e-473000ee6edf" providerId="ADAL" clId="{5899E287-0547-4CB7-BD7B-19D49D6DD5D2}" dt="2021-08-31T10:33:52.276" v="63" actId="207"/>
      <pc:docMkLst>
        <pc:docMk/>
      </pc:docMkLst>
      <pc:sldChg chg="modSp mod setBg">
        <pc:chgData name="Areeba Abbas Zaidi" userId="716e8472-6aeb-4edf-8b6e-473000ee6edf" providerId="ADAL" clId="{5899E287-0547-4CB7-BD7B-19D49D6DD5D2}" dt="2021-08-31T10:19:14.512" v="15" actId="1076"/>
        <pc:sldMkLst>
          <pc:docMk/>
          <pc:sldMk cId="0" sldId="256"/>
        </pc:sldMkLst>
        <pc:spChg chg="mod">
          <ac:chgData name="Areeba Abbas Zaidi" userId="716e8472-6aeb-4edf-8b6e-473000ee6edf" providerId="ADAL" clId="{5899E287-0547-4CB7-BD7B-19D49D6DD5D2}" dt="2021-08-31T10:19:14.512" v="15" actId="1076"/>
          <ac:spMkLst>
            <pc:docMk/>
            <pc:sldMk cId="0" sldId="256"/>
            <ac:spMk id="9" creationId="{00000000-0000-0000-0000-000000000000}"/>
          </ac:spMkLst>
        </pc:spChg>
      </pc:sldChg>
      <pc:sldChg chg="delSp modSp mod">
        <pc:chgData name="Areeba Abbas Zaidi" userId="716e8472-6aeb-4edf-8b6e-473000ee6edf" providerId="ADAL" clId="{5899E287-0547-4CB7-BD7B-19D49D6DD5D2}" dt="2021-08-31T10:33:20.033" v="59" actId="207"/>
        <pc:sldMkLst>
          <pc:docMk/>
          <pc:sldMk cId="0" sldId="257"/>
        </pc:sldMkLst>
        <pc:spChg chg="mod">
          <ac:chgData name="Areeba Abbas Zaidi" userId="716e8472-6aeb-4edf-8b6e-473000ee6edf" providerId="ADAL" clId="{5899E287-0547-4CB7-BD7B-19D49D6DD5D2}" dt="2021-08-31T10:22:26.851" v="47" actId="165"/>
          <ac:spMkLst>
            <pc:docMk/>
            <pc:sldMk cId="0" sldId="257"/>
            <ac:spMk id="20" creationId="{8733CBCA-14AD-4F42-BC24-314CAD397C03}"/>
          </ac:spMkLst>
        </pc:spChg>
        <pc:spChg chg="mod topLvl">
          <ac:chgData name="Areeba Abbas Zaidi" userId="716e8472-6aeb-4edf-8b6e-473000ee6edf" providerId="ADAL" clId="{5899E287-0547-4CB7-BD7B-19D49D6DD5D2}" dt="2021-08-31T10:33:20.033" v="59" actId="207"/>
          <ac:spMkLst>
            <pc:docMk/>
            <pc:sldMk cId="0" sldId="257"/>
            <ac:spMk id="21" creationId="{5502AF44-1404-42F6-9E29-0967969858B7}"/>
          </ac:spMkLst>
        </pc:spChg>
        <pc:spChg chg="mod">
          <ac:chgData name="Areeba Abbas Zaidi" userId="716e8472-6aeb-4edf-8b6e-473000ee6edf" providerId="ADAL" clId="{5899E287-0547-4CB7-BD7B-19D49D6DD5D2}" dt="2021-08-31T10:22:35.836" v="50" actId="207"/>
          <ac:spMkLst>
            <pc:docMk/>
            <pc:sldMk cId="0" sldId="257"/>
            <ac:spMk id="24" creationId="{4783946E-4E41-4E34-AEF2-036BB08779A4}"/>
          </ac:spMkLst>
        </pc:spChg>
        <pc:spChg chg="mod">
          <ac:chgData name="Areeba Abbas Zaidi" userId="716e8472-6aeb-4edf-8b6e-473000ee6edf" providerId="ADAL" clId="{5899E287-0547-4CB7-BD7B-19D49D6DD5D2}" dt="2021-08-31T10:22:35.836" v="50" actId="207"/>
          <ac:spMkLst>
            <pc:docMk/>
            <pc:sldMk cId="0" sldId="257"/>
            <ac:spMk id="25" creationId="{91B5CBCE-BFD0-4BF9-9E0D-1601E9B24EE4}"/>
          </ac:spMkLst>
        </pc:spChg>
        <pc:spChg chg="mod">
          <ac:chgData name="Areeba Abbas Zaidi" userId="716e8472-6aeb-4edf-8b6e-473000ee6edf" providerId="ADAL" clId="{5899E287-0547-4CB7-BD7B-19D49D6DD5D2}" dt="2021-08-31T10:22:35.836" v="50" actId="207"/>
          <ac:spMkLst>
            <pc:docMk/>
            <pc:sldMk cId="0" sldId="257"/>
            <ac:spMk id="26" creationId="{220BCBB1-E6FE-4D04-AC16-009310D6CA83}"/>
          </ac:spMkLst>
        </pc:spChg>
        <pc:grpChg chg="mod topLvl">
          <ac:chgData name="Areeba Abbas Zaidi" userId="716e8472-6aeb-4edf-8b6e-473000ee6edf" providerId="ADAL" clId="{5899E287-0547-4CB7-BD7B-19D49D6DD5D2}" dt="2021-08-31T10:22:26.851" v="47" actId="165"/>
          <ac:grpSpMkLst>
            <pc:docMk/>
            <pc:sldMk cId="0" sldId="257"/>
            <ac:grpSpMk id="19" creationId="{74F60365-6C9E-437C-9F1D-5459D810FB32}"/>
          </ac:grpSpMkLst>
        </pc:grpChg>
        <pc:grpChg chg="del mod">
          <ac:chgData name="Areeba Abbas Zaidi" userId="716e8472-6aeb-4edf-8b6e-473000ee6edf" providerId="ADAL" clId="{5899E287-0547-4CB7-BD7B-19D49D6DD5D2}" dt="2021-08-31T10:22:26.851" v="47" actId="165"/>
          <ac:grpSpMkLst>
            <pc:docMk/>
            <pc:sldMk cId="0" sldId="257"/>
            <ac:grpSpMk id="22" creationId="{005C0D91-1F8B-4703-AF78-3CABE83F7462}"/>
          </ac:grpSpMkLst>
        </pc:grpChg>
        <pc:grpChg chg="mod">
          <ac:chgData name="Areeba Abbas Zaidi" userId="716e8472-6aeb-4edf-8b6e-473000ee6edf" providerId="ADAL" clId="{5899E287-0547-4CB7-BD7B-19D49D6DD5D2}" dt="2021-08-31T10:22:15.198" v="44" actId="207"/>
          <ac:grpSpMkLst>
            <pc:docMk/>
            <pc:sldMk cId="0" sldId="257"/>
            <ac:grpSpMk id="23" creationId="{8B45EA26-AAD2-4217-9DF8-4E8C127AC6B0}"/>
          </ac:grpSpMkLst>
        </pc:grpChg>
        <pc:picChg chg="mod">
          <ac:chgData name="Areeba Abbas Zaidi" userId="716e8472-6aeb-4edf-8b6e-473000ee6edf" providerId="ADAL" clId="{5899E287-0547-4CB7-BD7B-19D49D6DD5D2}" dt="2021-08-31T10:22:32.822" v="49" actId="207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22:32.822" v="49" actId="207"/>
          <ac:picMkLst>
            <pc:docMk/>
            <pc:sldMk cId="0" sldId="257"/>
            <ac:picMk id="11" creationId="{00000000-0000-0000-0000-000000000000}"/>
          </ac:picMkLst>
        </pc:picChg>
      </pc:sldChg>
      <pc:sldChg chg="modSp mod setBg">
        <pc:chgData name="Areeba Abbas Zaidi" userId="716e8472-6aeb-4edf-8b6e-473000ee6edf" providerId="ADAL" clId="{5899E287-0547-4CB7-BD7B-19D49D6DD5D2}" dt="2021-08-31T10:31:50.090" v="52" actId="207"/>
        <pc:sldMkLst>
          <pc:docMk/>
          <pc:sldMk cId="0" sldId="258"/>
        </pc:sldMkLst>
        <pc:picChg chg="mod">
          <ac:chgData name="Areeba Abbas Zaidi" userId="716e8472-6aeb-4edf-8b6e-473000ee6edf" providerId="ADAL" clId="{5899E287-0547-4CB7-BD7B-19D49D6DD5D2}" dt="2021-08-31T10:18:37.982" v="7" actId="207"/>
          <ac:picMkLst>
            <pc:docMk/>
            <pc:sldMk cId="0" sldId="258"/>
            <ac:picMk id="8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18:39.908" v="8" actId="207"/>
          <ac:picMkLst>
            <pc:docMk/>
            <pc:sldMk cId="0" sldId="258"/>
            <ac:picMk id="9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31:50.090" v="52" actId="207"/>
          <ac:picMkLst>
            <pc:docMk/>
            <pc:sldMk cId="0" sldId="258"/>
            <ac:picMk id="27" creationId="{ECD2D168-BFA3-4C45-8219-FCFF80459476}"/>
          </ac:picMkLst>
        </pc:picChg>
      </pc:sldChg>
      <pc:sldChg chg="setBg">
        <pc:chgData name="Areeba Abbas Zaidi" userId="716e8472-6aeb-4edf-8b6e-473000ee6edf" providerId="ADAL" clId="{5899E287-0547-4CB7-BD7B-19D49D6DD5D2}" dt="2021-08-31T10:19:36.528" v="19"/>
        <pc:sldMkLst>
          <pc:docMk/>
          <pc:sldMk cId="0" sldId="259"/>
        </pc:sldMkLst>
      </pc:sldChg>
      <pc:sldChg chg="modSp mod">
        <pc:chgData name="Areeba Abbas Zaidi" userId="716e8472-6aeb-4edf-8b6e-473000ee6edf" providerId="ADAL" clId="{5899E287-0547-4CB7-BD7B-19D49D6DD5D2}" dt="2021-08-31T10:31:39.354" v="51" actId="207"/>
        <pc:sldMkLst>
          <pc:docMk/>
          <pc:sldMk cId="0" sldId="260"/>
        </pc:sldMkLst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9:19.811" v="16" actId="207"/>
          <ac:spMkLst>
            <pc:docMk/>
            <pc:sldMk cId="0" sldId="260"/>
            <ac:spMk id="16" creationId="{93DF6BCF-875F-422B-BD13-98417A43ADB4}"/>
          </ac:spMkLst>
        </pc:spChg>
        <pc:spChg chg="mod">
          <ac:chgData name="Areeba Abbas Zaidi" userId="716e8472-6aeb-4edf-8b6e-473000ee6edf" providerId="ADAL" clId="{5899E287-0547-4CB7-BD7B-19D49D6DD5D2}" dt="2021-08-31T10:19:26.737" v="18" actId="207"/>
          <ac:spMkLst>
            <pc:docMk/>
            <pc:sldMk cId="0" sldId="260"/>
            <ac:spMk id="18" creationId="{C548CBD7-945A-485F-9EA6-1103E644D5E6}"/>
          </ac:spMkLst>
        </pc:spChg>
        <pc:picChg chg="mod">
          <ac:chgData name="Areeba Abbas Zaidi" userId="716e8472-6aeb-4edf-8b6e-473000ee6edf" providerId="ADAL" clId="{5899E287-0547-4CB7-BD7B-19D49D6DD5D2}" dt="2021-08-31T10:19:26.737" v="18" actId="207"/>
          <ac:picMkLst>
            <pc:docMk/>
            <pc:sldMk cId="0" sldId="260"/>
            <ac:picMk id="13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31:39.354" v="51" actId="207"/>
          <ac:picMkLst>
            <pc:docMk/>
            <pc:sldMk cId="0" sldId="260"/>
            <ac:picMk id="23" creationId="{8D49D9C2-91B8-4379-8F99-1A6455D7E245}"/>
          </ac:picMkLst>
        </pc:picChg>
      </pc:sldChg>
      <pc:sldChg chg="addSp modSp mod setBg">
        <pc:chgData name="Areeba Abbas Zaidi" userId="716e8472-6aeb-4edf-8b6e-473000ee6edf" providerId="ADAL" clId="{5899E287-0547-4CB7-BD7B-19D49D6DD5D2}" dt="2021-08-31T10:21:49.508" v="40" actId="207"/>
        <pc:sldMkLst>
          <pc:docMk/>
          <pc:sldMk cId="0" sldId="261"/>
        </pc:sldMkLst>
        <pc:spChg chg="mod">
          <ac:chgData name="Areeba Abbas Zaidi" userId="716e8472-6aeb-4edf-8b6e-473000ee6edf" providerId="ADAL" clId="{5899E287-0547-4CB7-BD7B-19D49D6DD5D2}" dt="2021-08-31T10:21:38.803" v="37" actId="207"/>
          <ac:spMkLst>
            <pc:docMk/>
            <pc:sldMk cId="0" sldId="261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38.803" v="37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2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3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35" creationId="{23AF371A-99A0-40CD-AD97-E1A3B69B07C3}"/>
          </ac:spMkLst>
        </pc:spChg>
        <pc:spChg chg="mod">
          <ac:chgData name="Areeba Abbas Zaidi" userId="716e8472-6aeb-4edf-8b6e-473000ee6edf" providerId="ADAL" clId="{5899E287-0547-4CB7-BD7B-19D49D6DD5D2}" dt="2021-08-31T10:21:45.960" v="39" actId="207"/>
          <ac:spMkLst>
            <pc:docMk/>
            <pc:sldMk cId="0" sldId="261"/>
            <ac:spMk id="37" creationId="{C3E700BE-BCCC-4D44-BF2C-AC5967BA906A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38" creationId="{E9FFCA5F-E47A-4FA9-8C00-7D4DFE13F37C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39" creationId="{DD94397F-E7D4-4C33-AC88-E11CAF316606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0" creationId="{74A9D39A-F21B-4BC2-AB86-B9D3C179CECD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1" creationId="{692F2C2E-F969-45B0-B082-94A0CFBC5A30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2" creationId="{51E059D9-322F-4CA9-B812-C050E3781FA9}"/>
          </ac:spMkLst>
        </pc:spChg>
        <pc:spChg chg="mod">
          <ac:chgData name="Areeba Abbas Zaidi" userId="716e8472-6aeb-4edf-8b6e-473000ee6edf" providerId="ADAL" clId="{5899E287-0547-4CB7-BD7B-19D49D6DD5D2}" dt="2021-08-31T10:21:36.185" v="36" actId="207"/>
          <ac:spMkLst>
            <pc:docMk/>
            <pc:sldMk cId="0" sldId="261"/>
            <ac:spMk id="43" creationId="{05123E43-3AC3-4B52-83D2-90F1CD98F558}"/>
          </ac:spMkLst>
        </pc:spChg>
        <pc:spChg chg="mod">
          <ac:chgData name="Areeba Abbas Zaidi" userId="716e8472-6aeb-4edf-8b6e-473000ee6edf" providerId="ADAL" clId="{5899E287-0547-4CB7-BD7B-19D49D6DD5D2}" dt="2021-08-31T10:21:49.508" v="40" actId="207"/>
          <ac:spMkLst>
            <pc:docMk/>
            <pc:sldMk cId="0" sldId="261"/>
            <ac:spMk id="46" creationId="{CC19438F-AD51-4BF8-A7EA-C6661E7B8B94}"/>
          </ac:spMkLst>
        </pc:spChg>
        <pc:grpChg chg="add 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5" creationId="{BFF8AC23-44FB-4BFC-A1A7-9D6B177C6EE7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28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30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34" creationId="{D57007D6-15D1-4AD1-9FB1-BCA1FA072698}"/>
          </ac:grpSpMkLst>
        </pc:grpChg>
        <pc:grpChg chg="mod">
          <ac:chgData name="Areeba Abbas Zaidi" userId="716e8472-6aeb-4edf-8b6e-473000ee6edf" providerId="ADAL" clId="{5899E287-0547-4CB7-BD7B-19D49D6DD5D2}" dt="2021-08-31T10:21:45.960" v="39" actId="207"/>
          <ac:grpSpMkLst>
            <pc:docMk/>
            <pc:sldMk cId="0" sldId="261"/>
            <ac:grpSpMk id="36" creationId="{389E0C6B-DFBB-4070-9D81-1A9228F2D1B6}"/>
          </ac:grpSpMkLst>
        </pc:grpChg>
        <pc:picChg chg="mod">
          <ac:chgData name="Areeba Abbas Zaidi" userId="716e8472-6aeb-4edf-8b6e-473000ee6edf" providerId="ADAL" clId="{5899E287-0547-4CB7-BD7B-19D49D6DD5D2}" dt="2021-08-31T10:21:49.508" v="40" actId="207"/>
          <ac:picMkLst>
            <pc:docMk/>
            <pc:sldMk cId="0" sldId="261"/>
            <ac:picMk id="44" creationId="{91677B49-4459-4C31-87FC-11BBCF45428F}"/>
          </ac:picMkLst>
        </pc:picChg>
      </pc:sldChg>
      <pc:sldChg chg="modSp mod setBg">
        <pc:chgData name="Areeba Abbas Zaidi" userId="716e8472-6aeb-4edf-8b6e-473000ee6edf" providerId="ADAL" clId="{5899E287-0547-4CB7-BD7B-19D49D6DD5D2}" dt="2021-08-31T10:21:18.100" v="35" actId="207"/>
        <pc:sldMkLst>
          <pc:docMk/>
          <pc:sldMk cId="0" sldId="262"/>
        </pc:sldMkLst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8.100" v="35" actId="20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Areeba Abbas Zaidi" userId="716e8472-6aeb-4edf-8b6e-473000ee6edf" providerId="ADAL" clId="{5899E287-0547-4CB7-BD7B-19D49D6DD5D2}" dt="2021-08-31T10:33:44.311" v="62" actId="207"/>
        <pc:sldMkLst>
          <pc:docMk/>
          <pc:sldMk cId="0" sldId="263"/>
        </pc:sldMkLst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2.263" v="61" actId="20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2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44.311" v="62" actId="207"/>
          <ac:spMkLst>
            <pc:docMk/>
            <pc:sldMk cId="0" sldId="263"/>
            <ac:spMk id="3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3:37.469" v="60" actId="207"/>
          <ac:spMkLst>
            <pc:docMk/>
            <pc:sldMk cId="0" sldId="263"/>
            <ac:spMk id="35" creationId="{81F84957-16AE-4EF4-BD6A-97FD5E018E6C}"/>
          </ac:spMkLst>
        </pc:spChg>
        <pc:spChg chg="mod">
          <ac:chgData name="Areeba Abbas Zaidi" userId="716e8472-6aeb-4edf-8b6e-473000ee6edf" providerId="ADAL" clId="{5899E287-0547-4CB7-BD7B-19D49D6DD5D2}" dt="2021-08-31T10:33:37.469" v="60" actId="207"/>
          <ac:spMkLst>
            <pc:docMk/>
            <pc:sldMk cId="0" sldId="263"/>
            <ac:spMk id="36" creationId="{E1644AC7-7A0D-4491-9332-3CDE0C02128D}"/>
          </ac:spMkLst>
        </pc:s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0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2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4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26" creationId="{00000000-0000-0000-0000-000000000000}"/>
          </ac:grpSpMkLst>
        </pc:grpChg>
        <pc:grpChg chg="mod">
          <ac:chgData name="Areeba Abbas Zaidi" userId="716e8472-6aeb-4edf-8b6e-473000ee6edf" providerId="ADAL" clId="{5899E287-0547-4CB7-BD7B-19D49D6DD5D2}" dt="2021-08-31T10:33:44.311" v="62" actId="207"/>
          <ac:grpSpMkLst>
            <pc:docMk/>
            <pc:sldMk cId="0" sldId="263"/>
            <ac:grpSpMk id="30" creationId="{00000000-0000-0000-0000-000000000000}"/>
          </ac:grpSpMkLst>
        </pc:grpChg>
        <pc:picChg chg="mod">
          <ac:chgData name="Areeba Abbas Zaidi" userId="716e8472-6aeb-4edf-8b6e-473000ee6edf" providerId="ADAL" clId="{5899E287-0547-4CB7-BD7B-19D49D6DD5D2}" dt="2021-08-31T10:33:37.469" v="60" actId="207"/>
          <ac:picMkLst>
            <pc:docMk/>
            <pc:sldMk cId="0" sldId="263"/>
            <ac:picMk id="32" creationId="{00000000-0000-0000-0000-000000000000}"/>
          </ac:picMkLst>
        </pc:picChg>
      </pc:sldChg>
      <pc:sldChg chg="modSp mod setBg">
        <pc:chgData name="Areeba Abbas Zaidi" userId="716e8472-6aeb-4edf-8b6e-473000ee6edf" providerId="ADAL" clId="{5899E287-0547-4CB7-BD7B-19D49D6DD5D2}" dt="2021-08-31T10:33:52.276" v="63" actId="207"/>
        <pc:sldMkLst>
          <pc:docMk/>
          <pc:sldMk cId="0" sldId="264"/>
        </pc:sldMkLst>
        <pc:spChg chg="mod">
          <ac:chgData name="Areeba Abbas Zaidi" userId="716e8472-6aeb-4edf-8b6e-473000ee6edf" providerId="ADAL" clId="{5899E287-0547-4CB7-BD7B-19D49D6DD5D2}" dt="2021-08-31T10:33:52.276" v="63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13.415" v="34" actId="207"/>
          <ac:spMkLst>
            <pc:docMk/>
            <pc:sldMk cId="0" sldId="264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32:06.604" v="53" actId="207"/>
          <ac:spMkLst>
            <pc:docMk/>
            <pc:sldMk cId="0" sldId="264"/>
            <ac:spMk id="14" creationId="{284317AE-B983-42D6-BFD9-2E5C36A33051}"/>
          </ac:spMkLst>
        </pc:spChg>
        <pc:grpChg chg="mod">
          <ac:chgData name="Areeba Abbas Zaidi" userId="716e8472-6aeb-4edf-8b6e-473000ee6edf" providerId="ADAL" clId="{5899E287-0547-4CB7-BD7B-19D49D6DD5D2}" dt="2021-08-31T10:32:06.604" v="53" actId="207"/>
          <ac:grpSpMkLst>
            <pc:docMk/>
            <pc:sldMk cId="0" sldId="264"/>
            <ac:grpSpMk id="13" creationId="{33A892A8-FE2C-4B56-ABFD-A790D16434E2}"/>
          </ac:grpSpMkLst>
        </pc:grpChg>
      </pc:sldChg>
      <pc:sldChg chg="modSp mod">
        <pc:chgData name="Areeba Abbas Zaidi" userId="716e8472-6aeb-4edf-8b6e-473000ee6edf" providerId="ADAL" clId="{5899E287-0547-4CB7-BD7B-19D49D6DD5D2}" dt="2021-08-31T10:21:07.824" v="33" actId="207"/>
        <pc:sldMkLst>
          <pc:docMk/>
          <pc:sldMk cId="0" sldId="265"/>
        </pc:sldMkLst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1:07.824" v="33" actId="207"/>
          <ac:spMkLst>
            <pc:docMk/>
            <pc:sldMk cId="0" sldId="265"/>
            <ac:spMk id="18" creationId="{4353BA4B-CCD6-4B0F-9773-EC091F9BA22A}"/>
          </ac:spMkLst>
        </pc:spChg>
      </pc:sldChg>
      <pc:sldChg chg="setBg">
        <pc:chgData name="Areeba Abbas Zaidi" userId="716e8472-6aeb-4edf-8b6e-473000ee6edf" providerId="ADAL" clId="{5899E287-0547-4CB7-BD7B-19D49D6DD5D2}" dt="2021-08-31T10:19:58.692" v="25"/>
        <pc:sldMkLst>
          <pc:docMk/>
          <pc:sldMk cId="0" sldId="266"/>
        </pc:sldMkLst>
      </pc:sldChg>
      <pc:sldChg chg="modSp mod">
        <pc:chgData name="Areeba Abbas Zaidi" userId="716e8472-6aeb-4edf-8b6e-473000ee6edf" providerId="ADAL" clId="{5899E287-0547-4CB7-BD7B-19D49D6DD5D2}" dt="2021-08-31T10:20:59.787" v="32" actId="207"/>
        <pc:sldMkLst>
          <pc:docMk/>
          <pc:sldMk cId="0" sldId="267"/>
        </pc:sldMkLst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4.872" v="31" actId="207"/>
          <ac:spMkLst>
            <pc:docMk/>
            <pc:sldMk cId="0" sldId="267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59.787" v="32" actId="207"/>
          <ac:spMkLst>
            <pc:docMk/>
            <pc:sldMk cId="0" sldId="267"/>
            <ac:spMk id="21" creationId="{2D2222F3-F765-4159-93D6-7D9813F5EBF0}"/>
          </ac:spMkLst>
        </pc:spChg>
        <pc:spChg chg="mod">
          <ac:chgData name="Areeba Abbas Zaidi" userId="716e8472-6aeb-4edf-8b6e-473000ee6edf" providerId="ADAL" clId="{5899E287-0547-4CB7-BD7B-19D49D6DD5D2}" dt="2021-08-31T10:20:59.787" v="32" actId="207"/>
          <ac:spMkLst>
            <pc:docMk/>
            <pc:sldMk cId="0" sldId="267"/>
            <ac:spMk id="23" creationId="{DD4C5CCD-5647-4489-BBB5-F3AB1584E34D}"/>
          </ac:spMkLst>
        </pc:spChg>
        <pc:grpChg chg="mod">
          <ac:chgData name="Areeba Abbas Zaidi" userId="716e8472-6aeb-4edf-8b6e-473000ee6edf" providerId="ADAL" clId="{5899E287-0547-4CB7-BD7B-19D49D6DD5D2}" dt="2021-08-31T10:20:59.787" v="32" actId="207"/>
          <ac:grpSpMkLst>
            <pc:docMk/>
            <pc:sldMk cId="0" sldId="267"/>
            <ac:grpSpMk id="22" creationId="{929177E2-BE8C-44A2-A991-A0458D2D4656}"/>
          </ac:grpSpMkLst>
        </pc:grpChg>
      </pc:sldChg>
      <pc:sldChg chg="modSp mod setBg">
        <pc:chgData name="Areeba Abbas Zaidi" userId="716e8472-6aeb-4edf-8b6e-473000ee6edf" providerId="ADAL" clId="{5899E287-0547-4CB7-BD7B-19D49D6DD5D2}" dt="2021-08-31T10:33:07.748" v="58" actId="207"/>
        <pc:sldMkLst>
          <pc:docMk/>
          <pc:sldMk cId="0" sldId="271"/>
        </pc:sldMkLst>
        <pc:spChg chg="mod">
          <ac:chgData name="Areeba Abbas Zaidi" userId="716e8472-6aeb-4edf-8b6e-473000ee6edf" providerId="ADAL" clId="{5899E287-0547-4CB7-BD7B-19D49D6DD5D2}" dt="2021-08-31T10:33:03.641" v="57" actId="207"/>
          <ac:spMkLst>
            <pc:docMk/>
            <pc:sldMk cId="0" sldId="271"/>
            <ac:spMk id="29" creationId="{EA9ED87A-D07D-496C-9888-E97FCC48F9AC}"/>
          </ac:spMkLst>
        </pc:spChg>
        <pc:grpChg chg="mod">
          <ac:chgData name="Areeba Abbas Zaidi" userId="716e8472-6aeb-4edf-8b6e-473000ee6edf" providerId="ADAL" clId="{5899E287-0547-4CB7-BD7B-19D49D6DD5D2}" dt="2021-08-31T10:33:03.641" v="57" actId="207"/>
          <ac:grpSpMkLst>
            <pc:docMk/>
            <pc:sldMk cId="0" sldId="271"/>
            <ac:grpSpMk id="28" creationId="{E31F89B2-1B1A-4659-9F7C-6E392A6FD5D6}"/>
          </ac:grpSpMkLst>
        </pc:grpChg>
        <pc:picChg chg="mod">
          <ac:chgData name="Areeba Abbas Zaidi" userId="716e8472-6aeb-4edf-8b6e-473000ee6edf" providerId="ADAL" clId="{5899E287-0547-4CB7-BD7B-19D49D6DD5D2}" dt="2021-08-31T10:32:59.856" v="56" actId="207"/>
          <ac:picMkLst>
            <pc:docMk/>
            <pc:sldMk cId="0" sldId="271"/>
            <ac:picMk id="34" creationId="{527B8F26-9BF9-4E6E-890D-04ED2A741333}"/>
          </ac:picMkLst>
        </pc:picChg>
        <pc:picChg chg="mod">
          <ac:chgData name="Areeba Abbas Zaidi" userId="716e8472-6aeb-4edf-8b6e-473000ee6edf" providerId="ADAL" clId="{5899E287-0547-4CB7-BD7B-19D49D6DD5D2}" dt="2021-08-31T10:33:07.748" v="58" actId="207"/>
          <ac:picMkLst>
            <pc:docMk/>
            <pc:sldMk cId="0" sldId="271"/>
            <ac:picMk id="35" creationId="{EA2F3157-7AC5-40B5-AC43-FAF6013044FA}"/>
          </ac:picMkLst>
        </pc:picChg>
        <pc:picChg chg="mod">
          <ac:chgData name="Areeba Abbas Zaidi" userId="716e8472-6aeb-4edf-8b6e-473000ee6edf" providerId="ADAL" clId="{5899E287-0547-4CB7-BD7B-19D49D6DD5D2}" dt="2021-08-31T10:32:59.856" v="56" actId="207"/>
          <ac:picMkLst>
            <pc:docMk/>
            <pc:sldMk cId="0" sldId="271"/>
            <ac:picMk id="36" creationId="{2F2D5F57-617A-4C7C-A1BD-025C2DC9AF7E}"/>
          </ac:picMkLst>
        </pc:picChg>
      </pc:sldChg>
      <pc:sldChg chg="addSp modSp mod">
        <pc:chgData name="Areeba Abbas Zaidi" userId="716e8472-6aeb-4edf-8b6e-473000ee6edf" providerId="ADAL" clId="{5899E287-0547-4CB7-BD7B-19D49D6DD5D2}" dt="2021-08-31T10:32:28.118" v="54"/>
        <pc:sldMkLst>
          <pc:docMk/>
          <pc:sldMk cId="0" sldId="272"/>
        </pc:sldMkLst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9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1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18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2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5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44.789" v="30" actId="207"/>
          <ac:spMkLst>
            <pc:docMk/>
            <pc:sldMk cId="0" sldId="272"/>
            <ac:spMk id="29" creationId="{8E43912B-BE20-4F25-8484-B4D0D30DDAAB}"/>
          </ac:spMkLst>
        </pc:spChg>
        <pc:picChg chg="add mod">
          <ac:chgData name="Areeba Abbas Zaidi" userId="716e8472-6aeb-4edf-8b6e-473000ee6edf" providerId="ADAL" clId="{5899E287-0547-4CB7-BD7B-19D49D6DD5D2}" dt="2021-08-31T10:32:28.118" v="54"/>
          <ac:picMkLst>
            <pc:docMk/>
            <pc:sldMk cId="0" sldId="272"/>
            <ac:picMk id="28" creationId="{5B866FE2-2A19-455A-A68E-B6DD0EC945F9}"/>
          </ac:picMkLst>
        </pc:picChg>
      </pc:sldChg>
      <pc:sldChg chg="setBg">
        <pc:chgData name="Areeba Abbas Zaidi" userId="716e8472-6aeb-4edf-8b6e-473000ee6edf" providerId="ADAL" clId="{5899E287-0547-4CB7-BD7B-19D49D6DD5D2}" dt="2021-08-31T10:19:51.582" v="23"/>
        <pc:sldMkLst>
          <pc:docMk/>
          <pc:sldMk cId="0" sldId="273"/>
        </pc:sldMkLst>
      </pc:sldChg>
      <pc:sldChg chg="modSp mod">
        <pc:chgData name="Areeba Abbas Zaidi" userId="716e8472-6aeb-4edf-8b6e-473000ee6edf" providerId="ADAL" clId="{5899E287-0547-4CB7-BD7B-19D49D6DD5D2}" dt="2021-08-31T10:19:04.793" v="13" actId="207"/>
        <pc:sldMkLst>
          <pc:docMk/>
          <pc:sldMk cId="1013406039" sldId="274"/>
        </pc:sldMkLst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3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6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7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18:55.005" v="10" actId="207"/>
          <ac:spMkLst>
            <pc:docMk/>
            <pc:sldMk cId="1013406039" sldId="274"/>
            <ac:spMk id="9" creationId="{00000000-0000-0000-0000-000000000000}"/>
          </ac:spMkLst>
        </pc:spChg>
        <pc:picChg chg="mod">
          <ac:chgData name="Areeba Abbas Zaidi" userId="716e8472-6aeb-4edf-8b6e-473000ee6edf" providerId="ADAL" clId="{5899E287-0547-4CB7-BD7B-19D49D6DD5D2}" dt="2021-08-31T10:19:04.793" v="13" actId="207"/>
          <ac:picMkLst>
            <pc:docMk/>
            <pc:sldMk cId="1013406039" sldId="274"/>
            <ac:picMk id="10" creationId="{00000000-0000-0000-0000-000000000000}"/>
          </ac:picMkLst>
        </pc:picChg>
        <pc:picChg chg="mod">
          <ac:chgData name="Areeba Abbas Zaidi" userId="716e8472-6aeb-4edf-8b6e-473000ee6edf" providerId="ADAL" clId="{5899E287-0547-4CB7-BD7B-19D49D6DD5D2}" dt="2021-08-31T10:18:58.752" v="11" actId="207"/>
          <ac:picMkLst>
            <pc:docMk/>
            <pc:sldMk cId="1013406039" sldId="274"/>
            <ac:picMk id="12" creationId="{B7F613F8-E06B-498E-9220-5C7B2FDB3D37}"/>
          </ac:picMkLst>
        </pc:picChg>
      </pc:sldChg>
      <pc:sldChg chg="modSp mod">
        <pc:chgData name="Areeba Abbas Zaidi" userId="716e8472-6aeb-4edf-8b6e-473000ee6edf" providerId="ADAL" clId="{5899E287-0547-4CB7-BD7B-19D49D6DD5D2}" dt="2021-08-31T10:22:06.451" v="42" actId="207"/>
        <pc:sldMkLst>
          <pc:docMk/>
          <pc:sldMk cId="0" sldId="275"/>
        </pc:sldMkLst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24" creationId="{FCAF7F1F-A10E-4E93-B08B-D4B23D41618B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25" creationId="{93C5E0B7-DC63-4D3C-9BEE-D2E7C729CB2E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26" creationId="{D1D5195E-1C43-42DF-A692-227697D79640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43" creationId="{DBC431F0-7D58-4CF5-94A1-8E8DB4E29A6F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45" creationId="{C38AC9FC-3C7B-42DC-AAE9-81986CF811C7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49" creationId="{0E5EF0A7-EA7E-498C-820B-9A1350CE9574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50" creationId="{A771B83E-CC60-4DE5-B9A1-7218A0A1FDB0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51" creationId="{B091458C-F443-46D0-96DB-C7C54ED4687B}"/>
          </ac:spMkLst>
        </pc:spChg>
        <pc:spChg chg="mod">
          <ac:chgData name="Areeba Abbas Zaidi" userId="716e8472-6aeb-4edf-8b6e-473000ee6edf" providerId="ADAL" clId="{5899E287-0547-4CB7-BD7B-19D49D6DD5D2}" dt="2021-08-31T10:22:02.129" v="41" actId="207"/>
          <ac:spMkLst>
            <pc:docMk/>
            <pc:sldMk cId="0" sldId="275"/>
            <ac:spMk id="53" creationId="{9577944A-B5D1-4DE0-84D2-08467A03F8A5}"/>
          </ac:spMkLst>
        </pc:spChg>
        <pc:spChg chg="mod">
          <ac:chgData name="Areeba Abbas Zaidi" userId="716e8472-6aeb-4edf-8b6e-473000ee6edf" providerId="ADAL" clId="{5899E287-0547-4CB7-BD7B-19D49D6DD5D2}" dt="2021-08-31T10:22:06.451" v="42" actId="207"/>
          <ac:spMkLst>
            <pc:docMk/>
            <pc:sldMk cId="0" sldId="275"/>
            <ac:spMk id="54" creationId="{6E079617-17DC-4FA2-83E8-BB25E2A95A90}"/>
          </ac:spMkLst>
        </pc:spChg>
        <pc:picChg chg="mod">
          <ac:chgData name="Areeba Abbas Zaidi" userId="716e8472-6aeb-4edf-8b6e-473000ee6edf" providerId="ADAL" clId="{5899E287-0547-4CB7-BD7B-19D49D6DD5D2}" dt="2021-08-31T10:22:06.451" v="42" actId="207"/>
          <ac:picMkLst>
            <pc:docMk/>
            <pc:sldMk cId="0" sldId="275"/>
            <ac:picMk id="55" creationId="{71312797-8CAB-4F5C-96E4-84923832E880}"/>
          </ac:picMkLst>
        </pc:picChg>
      </pc:sldChg>
      <pc:sldChg chg="addSp modSp setBg">
        <pc:chgData name="Areeba Abbas Zaidi" userId="716e8472-6aeb-4edf-8b6e-473000ee6edf" providerId="ADAL" clId="{5899E287-0547-4CB7-BD7B-19D49D6DD5D2}" dt="2021-08-31T10:20:33.977" v="29"/>
        <pc:sldMkLst>
          <pc:docMk/>
          <pc:sldMk cId="1970636068" sldId="276"/>
        </pc:sldMkLst>
        <pc:spChg chg="add mod">
          <ac:chgData name="Areeba Abbas Zaidi" userId="716e8472-6aeb-4edf-8b6e-473000ee6edf" providerId="ADAL" clId="{5899E287-0547-4CB7-BD7B-19D49D6DD5D2}" dt="2021-08-31T10:20:33.977" v="29"/>
          <ac:spMkLst>
            <pc:docMk/>
            <pc:sldMk cId="1970636068" sldId="276"/>
            <ac:spMk id="20" creationId="{792D8C11-689E-4087-A2B2-366AC4CFFC62}"/>
          </ac:spMkLst>
        </pc:spChg>
        <pc:spChg chg="add mod">
          <ac:chgData name="Areeba Abbas Zaidi" userId="716e8472-6aeb-4edf-8b6e-473000ee6edf" providerId="ADAL" clId="{5899E287-0547-4CB7-BD7B-19D49D6DD5D2}" dt="2021-08-31T10:20:33.977" v="29"/>
          <ac:spMkLst>
            <pc:docMk/>
            <pc:sldMk cId="1970636068" sldId="276"/>
            <ac:spMk id="22" creationId="{A20F5113-156D-4430-988E-DBD9A5A85C57}"/>
          </ac:spMkLst>
        </pc:spChg>
        <pc:spChg chg="add mod">
          <ac:chgData name="Areeba Abbas Zaidi" userId="716e8472-6aeb-4edf-8b6e-473000ee6edf" providerId="ADAL" clId="{5899E287-0547-4CB7-BD7B-19D49D6DD5D2}" dt="2021-08-31T10:20:33.977" v="29"/>
          <ac:spMkLst>
            <pc:docMk/>
            <pc:sldMk cId="1970636068" sldId="276"/>
            <ac:spMk id="28" creationId="{FAC912AE-174F-4FA6-9B5B-5B985AA8A763}"/>
          </ac:spMkLst>
        </pc:spChg>
      </pc:sldChg>
      <pc:sldChg chg="modSp mod">
        <pc:chgData name="Areeba Abbas Zaidi" userId="716e8472-6aeb-4edf-8b6e-473000ee6edf" providerId="ADAL" clId="{5899E287-0547-4CB7-BD7B-19D49D6DD5D2}" dt="2021-08-31T10:20:24.437" v="28" actId="207"/>
        <pc:sldMkLst>
          <pc:docMk/>
          <pc:sldMk cId="4257223743" sldId="277"/>
        </pc:sldMkLst>
        <pc:spChg chg="mod">
          <ac:chgData name="Areeba Abbas Zaidi" userId="716e8472-6aeb-4edf-8b6e-473000ee6edf" providerId="ADAL" clId="{5899E287-0547-4CB7-BD7B-19D49D6DD5D2}" dt="2021-08-31T10:20:06.867" v="27" actId="207"/>
          <ac:spMkLst>
            <pc:docMk/>
            <pc:sldMk cId="4257223743" sldId="277"/>
            <ac:spMk id="2" creationId="{39E10D1A-E603-4F56-B4FC-437007C76776}"/>
          </ac:spMkLst>
        </pc:spChg>
        <pc:spChg chg="mod">
          <ac:chgData name="Areeba Abbas Zaidi" userId="716e8472-6aeb-4edf-8b6e-473000ee6edf" providerId="ADAL" clId="{5899E287-0547-4CB7-BD7B-19D49D6DD5D2}" dt="2021-08-31T10:20:24.437" v="28" actId="207"/>
          <ac:spMkLst>
            <pc:docMk/>
            <pc:sldMk cId="4257223743" sldId="277"/>
            <ac:spMk id="4" creationId="{00000000-0000-0000-0000-000000000000}"/>
          </ac:spMkLst>
        </pc:spChg>
        <pc:spChg chg="mod">
          <ac:chgData name="Areeba Abbas Zaidi" userId="716e8472-6aeb-4edf-8b6e-473000ee6edf" providerId="ADAL" clId="{5899E287-0547-4CB7-BD7B-19D49D6DD5D2}" dt="2021-08-31T10:20:24.437" v="28" actId="207"/>
          <ac:spMkLst>
            <pc:docMk/>
            <pc:sldMk cId="4257223743" sldId="277"/>
            <ac:spMk id="5" creationId="{00000000-0000-0000-0000-000000000000}"/>
          </ac:spMkLst>
        </pc:spChg>
      </pc:sldChg>
    </pc:docChg>
  </pc:docChgLst>
  <pc:docChgLst>
    <pc:chgData name="Inshal Araiz" userId="S::inshal.araiz@10pearls.com::f3f2dd57-8730-4b07-9779-ef23be6260b8" providerId="AD" clId="Web-{EDB33FFA-C552-4AAE-B1F2-09CF716403A0}"/>
    <pc:docChg chg="modSld">
      <pc:chgData name="Inshal Araiz" userId="S::inshal.araiz@10pearls.com::f3f2dd57-8730-4b07-9779-ef23be6260b8" providerId="AD" clId="Web-{EDB33FFA-C552-4AAE-B1F2-09CF716403A0}" dt="2022-03-22T06:05:16.937" v="46" actId="14100"/>
      <pc:docMkLst>
        <pc:docMk/>
      </pc:docMkLst>
      <pc:sldChg chg="modSp">
        <pc:chgData name="Inshal Araiz" userId="S::inshal.araiz@10pearls.com::f3f2dd57-8730-4b07-9779-ef23be6260b8" providerId="AD" clId="Web-{EDB33FFA-C552-4AAE-B1F2-09CF716403A0}" dt="2022-03-22T06:01:17.235" v="1" actId="1076"/>
        <pc:sldMkLst>
          <pc:docMk/>
          <pc:sldMk cId="0" sldId="256"/>
        </pc:sldMkLst>
        <pc:spChg chg="mod">
          <ac:chgData name="Inshal Araiz" userId="S::inshal.araiz@10pearls.com::f3f2dd57-8730-4b07-9779-ef23be6260b8" providerId="AD" clId="Web-{EDB33FFA-C552-4AAE-B1F2-09CF716403A0}" dt="2022-03-22T06:01:11.189" v="0" actId="14100"/>
          <ac:spMkLst>
            <pc:docMk/>
            <pc:sldMk cId="0" sldId="256"/>
            <ac:spMk id="8" creationId="{7E1C7A9A-3A75-1951-26A9-72703EF96D9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1:17.235" v="1" actId="1076"/>
          <ac:spMkLst>
            <pc:docMk/>
            <pc:sldMk cId="0" sldId="256"/>
            <ac:spMk id="11" creationId="{CADAD4D8-07B5-5715-F360-388488268552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1:59.798" v="8" actId="1076"/>
        <pc:sldMkLst>
          <pc:docMk/>
          <pc:sldMk cId="0" sldId="257"/>
        </pc:sldMkLst>
        <pc:spChg chg="mod">
          <ac:chgData name="Inshal Araiz" userId="S::inshal.araiz@10pearls.com::f3f2dd57-8730-4b07-9779-ef23be6260b8" providerId="AD" clId="Web-{EDB33FFA-C552-4AAE-B1F2-09CF716403A0}" dt="2022-03-22T06:01:59.798" v="8" actId="1076"/>
          <ac:spMkLst>
            <pc:docMk/>
            <pc:sldMk cId="0" sldId="257"/>
            <ac:spMk id="2" creationId="{51E92E9C-4777-25D7-D04C-4BA12E21C3A0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2:41.579" v="17" actId="1076"/>
        <pc:sldMkLst>
          <pc:docMk/>
          <pc:sldMk cId="0" sldId="258"/>
        </pc:sldMkLst>
        <pc:spChg chg="mod">
          <ac:chgData name="Inshal Araiz" userId="S::inshal.araiz@10pearls.com::f3f2dd57-8730-4b07-9779-ef23be6260b8" providerId="AD" clId="Web-{EDB33FFA-C552-4AAE-B1F2-09CF716403A0}" dt="2022-03-22T06:02:35.610" v="15" actId="1076"/>
          <ac:spMkLst>
            <pc:docMk/>
            <pc:sldMk cId="0" sldId="258"/>
            <ac:spMk id="6" creationId="{DCC8DF6B-CAB6-43DE-C0A8-EACDD84CA7B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2:41.579" v="17" actId="1076"/>
          <ac:spMkLst>
            <pc:docMk/>
            <pc:sldMk cId="0" sldId="258"/>
            <ac:spMk id="7" creationId="{4F1EBB94-48F6-3713-181B-0DEDC945AE67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3:01.376" v="21" actId="1076"/>
        <pc:sldMkLst>
          <pc:docMk/>
          <pc:sldMk cId="0" sldId="259"/>
        </pc:sldMkLst>
        <pc:spChg chg="mod">
          <ac:chgData name="Inshal Araiz" userId="S::inshal.araiz@10pearls.com::f3f2dd57-8730-4b07-9779-ef23be6260b8" providerId="AD" clId="Web-{EDB33FFA-C552-4AAE-B1F2-09CF716403A0}" dt="2022-03-22T06:02:57.422" v="20" actId="14100"/>
          <ac:spMkLst>
            <pc:docMk/>
            <pc:sldMk cId="0" sldId="259"/>
            <ac:spMk id="2" creationId="{51B1BEA7-B0AB-C3CC-09F7-30794BF87FC6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3:01.376" v="21" actId="1076"/>
          <ac:spMkLst>
            <pc:docMk/>
            <pc:sldMk cId="0" sldId="259"/>
            <ac:spMk id="12" creationId="{C20A25A2-CD95-B64E-850F-B14EA72D0BA7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2:50.719" v="19" actId="1076"/>
        <pc:sldMkLst>
          <pc:docMk/>
          <pc:sldMk cId="0" sldId="260"/>
        </pc:sldMkLst>
        <pc:spChg chg="mod">
          <ac:chgData name="Inshal Araiz" userId="S::inshal.araiz@10pearls.com::f3f2dd57-8730-4b07-9779-ef23be6260b8" providerId="AD" clId="Web-{EDB33FFA-C552-4AAE-B1F2-09CF716403A0}" dt="2022-03-22T06:02:47.251" v="18" actId="14100"/>
          <ac:spMkLst>
            <pc:docMk/>
            <pc:sldMk cId="0" sldId="260"/>
            <ac:spMk id="2" creationId="{FBAFBD7D-7422-F60B-9211-4F5B1F5B3D3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2:50.719" v="19" actId="1076"/>
          <ac:spMkLst>
            <pc:docMk/>
            <pc:sldMk cId="0" sldId="260"/>
            <ac:spMk id="12" creationId="{F73B8CB1-70B8-9DAE-CADA-84322920D633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1:29.798" v="3" actId="1076"/>
        <pc:sldMkLst>
          <pc:docMk/>
          <pc:sldMk cId="0" sldId="261"/>
        </pc:sldMkLst>
        <pc:spChg chg="mod">
          <ac:chgData name="Inshal Araiz" userId="S::inshal.araiz@10pearls.com::f3f2dd57-8730-4b07-9779-ef23be6260b8" providerId="AD" clId="Web-{EDB33FFA-C552-4AAE-B1F2-09CF716403A0}" dt="2022-03-22T06:01:23.860" v="2" actId="14100"/>
          <ac:spMkLst>
            <pc:docMk/>
            <pc:sldMk cId="0" sldId="261"/>
            <ac:spMk id="8" creationId="{674D010F-8B51-840B-6657-6B4B8F23619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1:29.798" v="3" actId="1076"/>
          <ac:spMkLst>
            <pc:docMk/>
            <pc:sldMk cId="0" sldId="261"/>
            <ac:spMk id="9" creationId="{FBA20499-DE37-5ED2-BD54-9B61170EB616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3:47.297" v="25" actId="1076"/>
        <pc:sldMkLst>
          <pc:docMk/>
          <pc:sldMk cId="0" sldId="262"/>
        </pc:sldMkLst>
        <pc:spChg chg="mod">
          <ac:chgData name="Inshal Araiz" userId="S::inshal.araiz@10pearls.com::f3f2dd57-8730-4b07-9779-ef23be6260b8" providerId="AD" clId="Web-{EDB33FFA-C552-4AAE-B1F2-09CF716403A0}" dt="2022-03-22T06:03:47.297" v="25" actId="1076"/>
          <ac:spMkLst>
            <pc:docMk/>
            <pc:sldMk cId="0" sldId="262"/>
            <ac:spMk id="2" creationId="{D1B4FF5A-7536-961E-4627-E10FE94F6423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3:20.610" v="23" actId="1076"/>
          <ac:spMkLst>
            <pc:docMk/>
            <pc:sldMk cId="0" sldId="262"/>
            <ac:spMk id="3" creationId="{3C3E2323-31AD-5B6F-58CD-BBB4D307BD7E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3:58.563" v="27" actId="1076"/>
        <pc:sldMkLst>
          <pc:docMk/>
          <pc:sldMk cId="0" sldId="263"/>
        </pc:sldMkLst>
        <pc:spChg chg="mod">
          <ac:chgData name="Inshal Araiz" userId="S::inshal.araiz@10pearls.com::f3f2dd57-8730-4b07-9779-ef23be6260b8" providerId="AD" clId="Web-{EDB33FFA-C552-4AAE-B1F2-09CF716403A0}" dt="2022-03-22T06:03:57.360" v="26" actId="14100"/>
          <ac:spMkLst>
            <pc:docMk/>
            <pc:sldMk cId="0" sldId="263"/>
            <ac:spMk id="28" creationId="{18820340-0828-605B-D1AC-0AE5CE378BC5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3:58.563" v="27" actId="1076"/>
          <ac:spMkLst>
            <pc:docMk/>
            <pc:sldMk cId="0" sldId="263"/>
            <ac:spMk id="39" creationId="{D3B59599-9D6A-C658-1049-CADDB2A93CB5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07.547" v="29" actId="1076"/>
        <pc:sldMkLst>
          <pc:docMk/>
          <pc:sldMk cId="0" sldId="264"/>
        </pc:sldMkLst>
        <pc:spChg chg="mod">
          <ac:chgData name="Inshal Araiz" userId="S::inshal.araiz@10pearls.com::f3f2dd57-8730-4b07-9779-ef23be6260b8" providerId="AD" clId="Web-{EDB33FFA-C552-4AAE-B1F2-09CF716403A0}" dt="2022-03-22T06:04:03.610" v="28" actId="14100"/>
          <ac:spMkLst>
            <pc:docMk/>
            <pc:sldMk cId="0" sldId="264"/>
            <ac:spMk id="6" creationId="{C5A47E37-3873-AAFF-C0F2-5F1CCE080909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07.547" v="29" actId="1076"/>
          <ac:spMkLst>
            <pc:docMk/>
            <pc:sldMk cId="0" sldId="264"/>
            <ac:spMk id="16" creationId="{ECAA97FB-6A0C-672A-3D8B-4F945A9D0AA4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14.235" v="31" actId="1076"/>
        <pc:sldMkLst>
          <pc:docMk/>
          <pc:sldMk cId="0" sldId="265"/>
        </pc:sldMkLst>
        <pc:spChg chg="mod">
          <ac:chgData name="Inshal Araiz" userId="S::inshal.araiz@10pearls.com::f3f2dd57-8730-4b07-9779-ef23be6260b8" providerId="AD" clId="Web-{EDB33FFA-C552-4AAE-B1F2-09CF716403A0}" dt="2022-03-22T06:04:11.891" v="30" actId="14100"/>
          <ac:spMkLst>
            <pc:docMk/>
            <pc:sldMk cId="0" sldId="265"/>
            <ac:spMk id="2" creationId="{530EA7A3-8E01-0808-6800-89087E7AAEB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14.235" v="31" actId="1076"/>
          <ac:spMkLst>
            <pc:docMk/>
            <pc:sldMk cId="0" sldId="265"/>
            <ac:spMk id="3" creationId="{AED69CA6-6A17-D65C-A569-62A40F65FB36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55.109" v="41" actId="1076"/>
        <pc:sldMkLst>
          <pc:docMk/>
          <pc:sldMk cId="0" sldId="266"/>
        </pc:sldMkLst>
        <pc:spChg chg="mod">
          <ac:chgData name="Inshal Araiz" userId="S::inshal.araiz@10pearls.com::f3f2dd57-8730-4b07-9779-ef23be6260b8" providerId="AD" clId="Web-{EDB33FFA-C552-4AAE-B1F2-09CF716403A0}" dt="2022-03-22T06:04:52.406" v="40" actId="14100"/>
          <ac:spMkLst>
            <pc:docMk/>
            <pc:sldMk cId="0" sldId="266"/>
            <ac:spMk id="2" creationId="{62D71816-37A8-794C-6A88-403AEF76D9A7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55.109" v="41" actId="1076"/>
          <ac:spMkLst>
            <pc:docMk/>
            <pc:sldMk cId="0" sldId="266"/>
            <ac:spMk id="18" creationId="{66F4AA38-FDE2-EE1D-EA78-EA7028F9C6BA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31.797" v="35" actId="1076"/>
        <pc:sldMkLst>
          <pc:docMk/>
          <pc:sldMk cId="0" sldId="267"/>
        </pc:sldMkLst>
        <pc:spChg chg="mod">
          <ac:chgData name="Inshal Araiz" userId="S::inshal.araiz@10pearls.com::f3f2dd57-8730-4b07-9779-ef23be6260b8" providerId="AD" clId="Web-{EDB33FFA-C552-4AAE-B1F2-09CF716403A0}" dt="2022-03-22T06:04:28.125" v="34" actId="14100"/>
          <ac:spMkLst>
            <pc:docMk/>
            <pc:sldMk cId="0" sldId="267"/>
            <ac:spMk id="11" creationId="{36C8CD60-AFC2-2342-B6B4-4DEF5E1FF54C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31.797" v="35" actId="1076"/>
          <ac:spMkLst>
            <pc:docMk/>
            <pc:sldMk cId="0" sldId="267"/>
            <ac:spMk id="12" creationId="{EB302AE6-CCD7-9C95-3FF8-B61E179F4FE2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39.250" v="37" actId="1076"/>
        <pc:sldMkLst>
          <pc:docMk/>
          <pc:sldMk cId="0" sldId="271"/>
        </pc:sldMkLst>
        <pc:spChg chg="mod">
          <ac:chgData name="Inshal Araiz" userId="S::inshal.araiz@10pearls.com::f3f2dd57-8730-4b07-9779-ef23be6260b8" providerId="AD" clId="Web-{EDB33FFA-C552-4AAE-B1F2-09CF716403A0}" dt="2022-03-22T06:04:38.313" v="36" actId="14100"/>
          <ac:spMkLst>
            <pc:docMk/>
            <pc:sldMk cId="0" sldId="271"/>
            <ac:spMk id="8" creationId="{6B645BD2-FF21-E3BC-E6F1-9C2A461567B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39.250" v="37" actId="1076"/>
          <ac:spMkLst>
            <pc:docMk/>
            <pc:sldMk cId="0" sldId="271"/>
            <ac:spMk id="9" creationId="{904613E4-25E3-EB1F-6D39-F671EC49F421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47.188" v="39" actId="1076"/>
        <pc:sldMkLst>
          <pc:docMk/>
          <pc:sldMk cId="0" sldId="272"/>
        </pc:sldMkLst>
        <pc:spChg chg="mod">
          <ac:chgData name="Inshal Araiz" userId="S::inshal.araiz@10pearls.com::f3f2dd57-8730-4b07-9779-ef23be6260b8" providerId="AD" clId="Web-{EDB33FFA-C552-4AAE-B1F2-09CF716403A0}" dt="2022-03-22T06:04:44.234" v="38" actId="14100"/>
          <ac:spMkLst>
            <pc:docMk/>
            <pc:sldMk cId="0" sldId="272"/>
            <ac:spMk id="4" creationId="{B36B0718-0811-9BE6-09DE-A089C85E1D74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47.188" v="39" actId="1076"/>
          <ac:spMkLst>
            <pc:docMk/>
            <pc:sldMk cId="0" sldId="272"/>
            <ac:spMk id="5" creationId="{745E8377-807E-5E74-6C63-8E9297234549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4:22.735" v="33" actId="1076"/>
        <pc:sldMkLst>
          <pc:docMk/>
          <pc:sldMk cId="0" sldId="273"/>
        </pc:sldMkLst>
        <pc:spChg chg="mod">
          <ac:chgData name="Inshal Araiz" userId="S::inshal.araiz@10pearls.com::f3f2dd57-8730-4b07-9779-ef23be6260b8" providerId="AD" clId="Web-{EDB33FFA-C552-4AAE-B1F2-09CF716403A0}" dt="2022-03-22T06:04:20.141" v="32" actId="14100"/>
          <ac:spMkLst>
            <pc:docMk/>
            <pc:sldMk cId="0" sldId="273"/>
            <ac:spMk id="16" creationId="{F7594540-30DA-E3C8-D26A-6ED492696E8A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4:22.735" v="33" actId="1076"/>
          <ac:spMkLst>
            <pc:docMk/>
            <pc:sldMk cId="0" sldId="273"/>
            <ac:spMk id="17" creationId="{C55AF5E6-7AEA-0BB8-994B-DA9EB555188B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2:13.844" v="11" actId="1076"/>
        <pc:sldMkLst>
          <pc:docMk/>
          <pc:sldMk cId="1013406039" sldId="274"/>
        </pc:sldMkLst>
        <pc:spChg chg="mod">
          <ac:chgData name="Inshal Araiz" userId="S::inshal.araiz@10pearls.com::f3f2dd57-8730-4b07-9779-ef23be6260b8" providerId="AD" clId="Web-{EDB33FFA-C552-4AAE-B1F2-09CF716403A0}" dt="2022-03-22T06:02:08.001" v="10" actId="1076"/>
          <ac:spMkLst>
            <pc:docMk/>
            <pc:sldMk cId="1013406039" sldId="274"/>
            <ac:spMk id="8" creationId="{24942C11-7526-A3CB-9099-F4601B5C15FD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2:13.844" v="11" actId="1076"/>
          <ac:spMkLst>
            <pc:docMk/>
            <pc:sldMk cId="1013406039" sldId="274"/>
            <ac:spMk id="11" creationId="{333EED12-BEAE-6A44-9D1C-51EC4E31C7A1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1:49.876" v="6" actId="1076"/>
        <pc:sldMkLst>
          <pc:docMk/>
          <pc:sldMk cId="0" sldId="275"/>
        </pc:sldMkLst>
        <pc:spChg chg="mod">
          <ac:chgData name="Inshal Araiz" userId="S::inshal.araiz@10pearls.com::f3f2dd57-8730-4b07-9779-ef23be6260b8" providerId="AD" clId="Web-{EDB33FFA-C552-4AAE-B1F2-09CF716403A0}" dt="2022-03-22T06:01:36.454" v="4" actId="14100"/>
          <ac:spMkLst>
            <pc:docMk/>
            <pc:sldMk cId="0" sldId="275"/>
            <ac:spMk id="4" creationId="{E6BA9D69-22DA-7C1E-8967-5B24D63F0E39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1:49.876" v="6" actId="1076"/>
          <ac:spMkLst>
            <pc:docMk/>
            <pc:sldMk cId="0" sldId="275"/>
            <ac:spMk id="5" creationId="{FDD8B4E6-1956-17C0-7BD0-5E7F3D106AC7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5:05.172" v="43" actId="1076"/>
        <pc:sldMkLst>
          <pc:docMk/>
          <pc:sldMk cId="1970636068" sldId="276"/>
        </pc:sldMkLst>
        <pc:spChg chg="mod">
          <ac:chgData name="Inshal Araiz" userId="S::inshal.araiz@10pearls.com::f3f2dd57-8730-4b07-9779-ef23be6260b8" providerId="AD" clId="Web-{EDB33FFA-C552-4AAE-B1F2-09CF716403A0}" dt="2022-03-22T06:05:03.359" v="42" actId="14100"/>
          <ac:spMkLst>
            <pc:docMk/>
            <pc:sldMk cId="1970636068" sldId="276"/>
            <ac:spMk id="2" creationId="{43D619DD-2B7C-2147-1B60-0BBC523DA52E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5:05.172" v="43" actId="1076"/>
          <ac:spMkLst>
            <pc:docMk/>
            <pc:sldMk cId="1970636068" sldId="276"/>
            <ac:spMk id="6" creationId="{EED07ED5-3ACA-F5B5-833D-7394AFA71A2E}"/>
          </ac:spMkLst>
        </pc:spChg>
      </pc:sldChg>
      <pc:sldChg chg="modSp">
        <pc:chgData name="Inshal Araiz" userId="S::inshal.araiz@10pearls.com::f3f2dd57-8730-4b07-9779-ef23be6260b8" providerId="AD" clId="Web-{EDB33FFA-C552-4AAE-B1F2-09CF716403A0}" dt="2022-03-22T06:05:16.937" v="46" actId="14100"/>
        <pc:sldMkLst>
          <pc:docMk/>
          <pc:sldMk cId="4264634634" sldId="278"/>
        </pc:sldMkLst>
        <pc:spChg chg="mod">
          <ac:chgData name="Inshal Araiz" userId="S::inshal.araiz@10pearls.com::f3f2dd57-8730-4b07-9779-ef23be6260b8" providerId="AD" clId="Web-{EDB33FFA-C552-4AAE-B1F2-09CF716403A0}" dt="2022-03-22T06:05:16.937" v="46" actId="14100"/>
          <ac:spMkLst>
            <pc:docMk/>
            <pc:sldMk cId="4264634634" sldId="278"/>
            <ac:spMk id="2" creationId="{554E361F-77B2-978C-C8DB-ABC1C4FE421B}"/>
          </ac:spMkLst>
        </pc:spChg>
        <pc:spChg chg="mod">
          <ac:chgData name="Inshal Araiz" userId="S::inshal.araiz@10pearls.com::f3f2dd57-8730-4b07-9779-ef23be6260b8" providerId="AD" clId="Web-{EDB33FFA-C552-4AAE-B1F2-09CF716403A0}" dt="2022-03-22T06:05:12.344" v="45" actId="1076"/>
          <ac:spMkLst>
            <pc:docMk/>
            <pc:sldMk cId="4264634634" sldId="278"/>
            <ac:spMk id="6" creationId="{3F6006C2-086F-9806-A103-1F166B0F7AC4}"/>
          </ac:spMkLst>
        </pc:spChg>
      </pc:sldChg>
    </pc:docChg>
  </pc:docChgLst>
  <pc:docChgLst>
    <pc:chgData name="Inshal Araiz" userId="S::inshal.araiz@10pearls.com::f3f2dd57-8730-4b07-9779-ef23be6260b8" providerId="AD" clId="Web-{770AC4AB-E119-B5A2-E06C-59EC5BEC9058}"/>
    <pc:docChg chg="addSld delSld modSld">
      <pc:chgData name="Inshal Araiz" userId="S::inshal.araiz@10pearls.com::f3f2dd57-8730-4b07-9779-ef23be6260b8" providerId="AD" clId="Web-{770AC4AB-E119-B5A2-E06C-59EC5BEC9058}" dt="2022-03-22T05:52:07.134" v="71" actId="1076"/>
      <pc:docMkLst>
        <pc:docMk/>
      </pc:docMkLst>
      <pc:sldChg chg="addSp modSp">
        <pc:chgData name="Inshal Araiz" userId="S::inshal.araiz@10pearls.com::f3f2dd57-8730-4b07-9779-ef23be6260b8" providerId="AD" clId="Web-{770AC4AB-E119-B5A2-E06C-59EC5BEC9058}" dt="2022-03-22T05:50:09.510" v="13" actId="1076"/>
        <pc:sldMkLst>
          <pc:docMk/>
          <pc:sldMk cId="0" sldId="256"/>
        </pc:sldMkLst>
        <pc:spChg chg="add mod">
          <ac:chgData name="Inshal Araiz" userId="S::inshal.araiz@10pearls.com::f3f2dd57-8730-4b07-9779-ef23be6260b8" providerId="AD" clId="Web-{770AC4AB-E119-B5A2-E06C-59EC5BEC9058}" dt="2022-03-22T05:50:09.510" v="12" actId="1076"/>
          <ac:spMkLst>
            <pc:docMk/>
            <pc:sldMk cId="0" sldId="256"/>
            <ac:spMk id="8" creationId="{7E1C7A9A-3A75-1951-26A9-72703EF96D9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0:09.510" v="13" actId="1076"/>
          <ac:spMkLst>
            <pc:docMk/>
            <pc:sldMk cId="0" sldId="256"/>
            <ac:spMk id="11" creationId="{CADAD4D8-07B5-5715-F360-388488268552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20.494" v="19"/>
        <pc:sldMkLst>
          <pc:docMk/>
          <pc:sldMk cId="0" sldId="257"/>
        </pc:sldMkLst>
        <pc:spChg chg="add">
          <ac:chgData name="Inshal Araiz" userId="S::inshal.araiz@10pearls.com::f3f2dd57-8730-4b07-9779-ef23be6260b8" providerId="AD" clId="Web-{770AC4AB-E119-B5A2-E06C-59EC5BEC9058}" dt="2022-03-22T05:50:20.338" v="18"/>
          <ac:spMkLst>
            <pc:docMk/>
            <pc:sldMk cId="0" sldId="257"/>
            <ac:spMk id="2" creationId="{51E92E9C-4777-25D7-D04C-4BA12E21C3A0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20.494" v="19"/>
          <ac:spMkLst>
            <pc:docMk/>
            <pc:sldMk cId="0" sldId="257"/>
            <ac:spMk id="3" creationId="{8CCB8FFB-0D29-A292-3674-699207773F2E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30.291" v="23"/>
        <pc:sldMkLst>
          <pc:docMk/>
          <pc:sldMk cId="0" sldId="258"/>
        </pc:sldMkLst>
        <pc:spChg chg="add">
          <ac:chgData name="Inshal Araiz" userId="S::inshal.araiz@10pearls.com::f3f2dd57-8730-4b07-9779-ef23be6260b8" providerId="AD" clId="Web-{770AC4AB-E119-B5A2-E06C-59EC5BEC9058}" dt="2022-03-22T05:50:30.134" v="22"/>
          <ac:spMkLst>
            <pc:docMk/>
            <pc:sldMk cId="0" sldId="258"/>
            <ac:spMk id="6" creationId="{DCC8DF6B-CAB6-43DE-C0A8-EACDD84CA7B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30.291" v="23"/>
          <ac:spMkLst>
            <pc:docMk/>
            <pc:sldMk cId="0" sldId="258"/>
            <ac:spMk id="7" creationId="{4F1EBB94-48F6-3713-181B-0DEDC945AE67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06.994" v="37" actId="1076"/>
        <pc:sldMkLst>
          <pc:docMk/>
          <pc:sldMk cId="0" sldId="259"/>
        </pc:sldMkLst>
        <pc:spChg chg="add mod">
          <ac:chgData name="Inshal Araiz" userId="S::inshal.araiz@10pearls.com::f3f2dd57-8730-4b07-9779-ef23be6260b8" providerId="AD" clId="Web-{770AC4AB-E119-B5A2-E06C-59EC5BEC9058}" dt="2022-03-22T05:51:06.947" v="36" actId="1076"/>
          <ac:spMkLst>
            <pc:docMk/>
            <pc:sldMk cId="0" sldId="259"/>
            <ac:spMk id="2" creationId="{51B1BEA7-B0AB-C3CC-09F7-30794BF87FC6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06.994" v="37" actId="1076"/>
          <ac:spMkLst>
            <pc:docMk/>
            <pc:sldMk cId="0" sldId="259"/>
            <ac:spMk id="12" creationId="{C20A25A2-CD95-B64E-850F-B14EA72D0BA7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33.384" v="25"/>
        <pc:sldMkLst>
          <pc:docMk/>
          <pc:sldMk cId="0" sldId="260"/>
        </pc:sldMkLst>
        <pc:spChg chg="add">
          <ac:chgData name="Inshal Araiz" userId="S::inshal.araiz@10pearls.com::f3f2dd57-8730-4b07-9779-ef23be6260b8" providerId="AD" clId="Web-{770AC4AB-E119-B5A2-E06C-59EC5BEC9058}" dt="2022-03-22T05:50:33.181" v="24"/>
          <ac:spMkLst>
            <pc:docMk/>
            <pc:sldMk cId="0" sldId="260"/>
            <ac:spMk id="2" creationId="{FBAFBD7D-7422-F60B-9211-4F5B1F5B3D3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33.384" v="25"/>
          <ac:spMkLst>
            <pc:docMk/>
            <pc:sldMk cId="0" sldId="260"/>
            <ac:spMk id="12" creationId="{F73B8CB1-70B8-9DAE-CADA-84322920D633}"/>
          </ac:spMkLst>
        </pc:spChg>
      </pc:sldChg>
      <pc:sldChg chg="addSp delSp">
        <pc:chgData name="Inshal Araiz" userId="S::inshal.araiz@10pearls.com::f3f2dd57-8730-4b07-9779-ef23be6260b8" providerId="AD" clId="Web-{770AC4AB-E119-B5A2-E06C-59EC5BEC9058}" dt="2022-03-22T05:50:13.510" v="15"/>
        <pc:sldMkLst>
          <pc:docMk/>
          <pc:sldMk cId="0" sldId="261"/>
        </pc:sldMkLst>
        <pc:spChg chg="add del">
          <ac:chgData name="Inshal Araiz" userId="S::inshal.araiz@10pearls.com::f3f2dd57-8730-4b07-9779-ef23be6260b8" providerId="AD" clId="Web-{770AC4AB-E119-B5A2-E06C-59EC5BEC9058}" dt="2022-03-22T05:50:01.197" v="11"/>
          <ac:spMkLst>
            <pc:docMk/>
            <pc:sldMk cId="0" sldId="261"/>
            <ac:spMk id="6" creationId="{78067795-16D8-8589-3FBB-1878DC3B2454}"/>
          </ac:spMkLst>
        </pc:spChg>
        <pc:spChg chg="add del">
          <ac:chgData name="Inshal Araiz" userId="S::inshal.araiz@10pearls.com::f3f2dd57-8730-4b07-9779-ef23be6260b8" providerId="AD" clId="Web-{770AC4AB-E119-B5A2-E06C-59EC5BEC9058}" dt="2022-03-22T05:50:01.197" v="10"/>
          <ac:spMkLst>
            <pc:docMk/>
            <pc:sldMk cId="0" sldId="261"/>
            <ac:spMk id="7" creationId="{C665BBCA-1241-E360-3F73-ECCFC711FD12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3.338" v="14"/>
          <ac:spMkLst>
            <pc:docMk/>
            <pc:sldMk cId="0" sldId="261"/>
            <ac:spMk id="8" creationId="{674D010F-8B51-840B-6657-6B4B8F23619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3.510" v="15"/>
          <ac:spMkLst>
            <pc:docMk/>
            <pc:sldMk cId="0" sldId="261"/>
            <ac:spMk id="9" creationId="{FBA20499-DE37-5ED2-BD54-9B61170EB616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0:57.619" v="35" actId="1076"/>
        <pc:sldMkLst>
          <pc:docMk/>
          <pc:sldMk cId="0" sldId="262"/>
        </pc:sldMkLst>
        <pc:spChg chg="add mod">
          <ac:chgData name="Inshal Araiz" userId="S::inshal.araiz@10pearls.com::f3f2dd57-8730-4b07-9779-ef23be6260b8" providerId="AD" clId="Web-{770AC4AB-E119-B5A2-E06C-59EC5BEC9058}" dt="2022-03-22T05:50:57.572" v="34" actId="1076"/>
          <ac:spMkLst>
            <pc:docMk/>
            <pc:sldMk cId="0" sldId="262"/>
            <ac:spMk id="2" creationId="{D1B4FF5A-7536-961E-4627-E10FE94F6423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0:57.619" v="35" actId="1076"/>
          <ac:spMkLst>
            <pc:docMk/>
            <pc:sldMk cId="0" sldId="262"/>
            <ac:spMk id="3" creationId="{3C3E2323-31AD-5B6F-58CD-BBB4D307BD7E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18.259" v="39" actId="1076"/>
        <pc:sldMkLst>
          <pc:docMk/>
          <pc:sldMk cId="0" sldId="263"/>
        </pc:sldMkLst>
        <pc:spChg chg="add mod">
          <ac:chgData name="Inshal Araiz" userId="S::inshal.araiz@10pearls.com::f3f2dd57-8730-4b07-9779-ef23be6260b8" providerId="AD" clId="Web-{770AC4AB-E119-B5A2-E06C-59EC5BEC9058}" dt="2022-03-22T05:51:18.181" v="38" actId="1076"/>
          <ac:spMkLst>
            <pc:docMk/>
            <pc:sldMk cId="0" sldId="263"/>
            <ac:spMk id="28" creationId="{18820340-0828-605B-D1AC-0AE5CE378BC5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18.259" v="39" actId="1076"/>
          <ac:spMkLst>
            <pc:docMk/>
            <pc:sldMk cId="0" sldId="263"/>
            <ac:spMk id="39" creationId="{D3B59599-9D6A-C658-1049-CADDB2A93CB5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25.322" v="43" actId="1076"/>
        <pc:sldMkLst>
          <pc:docMk/>
          <pc:sldMk cId="0" sldId="264"/>
        </pc:sldMkLst>
        <pc:spChg chg="add mod">
          <ac:chgData name="Inshal Araiz" userId="S::inshal.araiz@10pearls.com::f3f2dd57-8730-4b07-9779-ef23be6260b8" providerId="AD" clId="Web-{770AC4AB-E119-B5A2-E06C-59EC5BEC9058}" dt="2022-03-22T05:51:25.275" v="42" actId="1076"/>
          <ac:spMkLst>
            <pc:docMk/>
            <pc:sldMk cId="0" sldId="264"/>
            <ac:spMk id="6" creationId="{C5A47E37-3873-AAFF-C0F2-5F1CCE080909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25.322" v="43" actId="1076"/>
          <ac:spMkLst>
            <pc:docMk/>
            <pc:sldMk cId="0" sldId="264"/>
            <ac:spMk id="16" creationId="{ECAA97FB-6A0C-672A-3D8B-4F945A9D0AA4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31.228" v="47" actId="1076"/>
        <pc:sldMkLst>
          <pc:docMk/>
          <pc:sldMk cId="0" sldId="265"/>
        </pc:sldMkLst>
        <pc:spChg chg="add mod">
          <ac:chgData name="Inshal Araiz" userId="S::inshal.araiz@10pearls.com::f3f2dd57-8730-4b07-9779-ef23be6260b8" providerId="AD" clId="Web-{770AC4AB-E119-B5A2-E06C-59EC5BEC9058}" dt="2022-03-22T05:51:31.197" v="46" actId="1076"/>
          <ac:spMkLst>
            <pc:docMk/>
            <pc:sldMk cId="0" sldId="265"/>
            <ac:spMk id="2" creationId="{530EA7A3-8E01-0808-6800-89087E7AAEB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31.228" v="47" actId="1076"/>
          <ac:spMkLst>
            <pc:docMk/>
            <pc:sldMk cId="0" sldId="265"/>
            <ac:spMk id="3" creationId="{AED69CA6-6A17-D65C-A569-62A40F65FB36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56.712" v="63" actId="1076"/>
        <pc:sldMkLst>
          <pc:docMk/>
          <pc:sldMk cId="0" sldId="266"/>
        </pc:sldMkLst>
        <pc:spChg chg="add mod">
          <ac:chgData name="Inshal Araiz" userId="S::inshal.araiz@10pearls.com::f3f2dd57-8730-4b07-9779-ef23be6260b8" providerId="AD" clId="Web-{770AC4AB-E119-B5A2-E06C-59EC5BEC9058}" dt="2022-03-22T05:51:56.696" v="62" actId="1076"/>
          <ac:spMkLst>
            <pc:docMk/>
            <pc:sldMk cId="0" sldId="266"/>
            <ac:spMk id="2" creationId="{62D71816-37A8-794C-6A88-403AEF76D9A7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56.712" v="63" actId="1076"/>
          <ac:spMkLst>
            <pc:docMk/>
            <pc:sldMk cId="0" sldId="266"/>
            <ac:spMk id="18" creationId="{66F4AA38-FDE2-EE1D-EA78-EA7028F9C6BA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1:37.072" v="51"/>
        <pc:sldMkLst>
          <pc:docMk/>
          <pc:sldMk cId="0" sldId="267"/>
        </pc:sldMkLst>
        <pc:spChg chg="add">
          <ac:chgData name="Inshal Araiz" userId="S::inshal.araiz@10pearls.com::f3f2dd57-8730-4b07-9779-ef23be6260b8" providerId="AD" clId="Web-{770AC4AB-E119-B5A2-E06C-59EC5BEC9058}" dt="2022-03-22T05:51:36.900" v="50"/>
          <ac:spMkLst>
            <pc:docMk/>
            <pc:sldMk cId="0" sldId="267"/>
            <ac:spMk id="11" creationId="{36C8CD60-AFC2-2342-B6B4-4DEF5E1FF54C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1:37.072" v="51"/>
          <ac:spMkLst>
            <pc:docMk/>
            <pc:sldMk cId="0" sldId="267"/>
            <ac:spMk id="12" creationId="{EB302AE6-CCD7-9C95-3FF8-B61E179F4FE2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44.150" v="55" actId="1076"/>
        <pc:sldMkLst>
          <pc:docMk/>
          <pc:sldMk cId="0" sldId="271"/>
        </pc:sldMkLst>
        <pc:spChg chg="add mod">
          <ac:chgData name="Inshal Araiz" userId="S::inshal.araiz@10pearls.com::f3f2dd57-8730-4b07-9779-ef23be6260b8" providerId="AD" clId="Web-{770AC4AB-E119-B5A2-E06C-59EC5BEC9058}" dt="2022-03-22T05:51:44.103" v="54" actId="1076"/>
          <ac:spMkLst>
            <pc:docMk/>
            <pc:sldMk cId="0" sldId="271"/>
            <ac:spMk id="8" creationId="{6B645BD2-FF21-E3BC-E6F1-9C2A461567B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44.150" v="55" actId="1076"/>
          <ac:spMkLst>
            <pc:docMk/>
            <pc:sldMk cId="0" sldId="271"/>
            <ac:spMk id="9" creationId="{904613E4-25E3-EB1F-6D39-F671EC49F421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1:51.634" v="59" actId="1076"/>
        <pc:sldMkLst>
          <pc:docMk/>
          <pc:sldMk cId="0" sldId="272"/>
        </pc:sldMkLst>
        <pc:spChg chg="add mod">
          <ac:chgData name="Inshal Araiz" userId="S::inshal.araiz@10pearls.com::f3f2dd57-8730-4b07-9779-ef23be6260b8" providerId="AD" clId="Web-{770AC4AB-E119-B5A2-E06C-59EC5BEC9058}" dt="2022-03-22T05:51:51.572" v="58" actId="1076"/>
          <ac:spMkLst>
            <pc:docMk/>
            <pc:sldMk cId="0" sldId="272"/>
            <ac:spMk id="4" creationId="{B36B0718-0811-9BE6-09DE-A089C85E1D74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1:51.634" v="59" actId="1076"/>
          <ac:spMkLst>
            <pc:docMk/>
            <pc:sldMk cId="0" sldId="272"/>
            <ac:spMk id="5" creationId="{745E8377-807E-5E74-6C63-8E9297234549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1:34.431" v="49"/>
        <pc:sldMkLst>
          <pc:docMk/>
          <pc:sldMk cId="0" sldId="273"/>
        </pc:sldMkLst>
        <pc:spChg chg="add">
          <ac:chgData name="Inshal Araiz" userId="S::inshal.araiz@10pearls.com::f3f2dd57-8730-4b07-9779-ef23be6260b8" providerId="AD" clId="Web-{770AC4AB-E119-B5A2-E06C-59EC5BEC9058}" dt="2022-03-22T05:51:34.244" v="48"/>
          <ac:spMkLst>
            <pc:docMk/>
            <pc:sldMk cId="0" sldId="273"/>
            <ac:spMk id="16" creationId="{F7594540-30DA-E3C8-D26A-6ED492696E8A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1:34.431" v="49"/>
          <ac:spMkLst>
            <pc:docMk/>
            <pc:sldMk cId="0" sldId="273"/>
            <ac:spMk id="17" creationId="{C55AF5E6-7AEA-0BB8-994B-DA9EB555188B}"/>
          </ac:spMkLst>
        </pc:spChg>
      </pc:sldChg>
      <pc:sldChg chg="addSp">
        <pc:chgData name="Inshal Araiz" userId="S::inshal.araiz@10pearls.com::f3f2dd57-8730-4b07-9779-ef23be6260b8" providerId="AD" clId="Web-{770AC4AB-E119-B5A2-E06C-59EC5BEC9058}" dt="2022-03-22T05:50:24.416" v="21"/>
        <pc:sldMkLst>
          <pc:docMk/>
          <pc:sldMk cId="1013406039" sldId="274"/>
        </pc:sldMkLst>
        <pc:spChg chg="add">
          <ac:chgData name="Inshal Araiz" userId="S::inshal.araiz@10pearls.com::f3f2dd57-8730-4b07-9779-ef23be6260b8" providerId="AD" clId="Web-{770AC4AB-E119-B5A2-E06C-59EC5BEC9058}" dt="2022-03-22T05:50:24.260" v="20"/>
          <ac:spMkLst>
            <pc:docMk/>
            <pc:sldMk cId="1013406039" sldId="274"/>
            <ac:spMk id="8" creationId="{24942C11-7526-A3CB-9099-F4601B5C15FD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24.416" v="21"/>
          <ac:spMkLst>
            <pc:docMk/>
            <pc:sldMk cId="1013406039" sldId="274"/>
            <ac:spMk id="11" creationId="{333EED12-BEAE-6A44-9D1C-51EC4E31C7A1}"/>
          </ac:spMkLst>
        </pc:spChg>
      </pc:sldChg>
      <pc:sldChg chg="addSp delSp modSp">
        <pc:chgData name="Inshal Araiz" userId="S::inshal.araiz@10pearls.com::f3f2dd57-8730-4b07-9779-ef23be6260b8" providerId="AD" clId="Web-{770AC4AB-E119-B5A2-E06C-59EC5BEC9058}" dt="2022-03-22T05:50:17.822" v="17"/>
        <pc:sldMkLst>
          <pc:docMk/>
          <pc:sldMk cId="0" sldId="275"/>
        </pc:sldMkLst>
        <pc:spChg chg="add del">
          <ac:chgData name="Inshal Araiz" userId="S::inshal.araiz@10pearls.com::f3f2dd57-8730-4b07-9779-ef23be6260b8" providerId="AD" clId="Web-{770AC4AB-E119-B5A2-E06C-59EC5BEC9058}" dt="2022-03-22T05:49:55.166" v="9"/>
          <ac:spMkLst>
            <pc:docMk/>
            <pc:sldMk cId="0" sldId="275"/>
            <ac:spMk id="2" creationId="{BA7787FB-CC92-F291-6DC6-A51774F88425}"/>
          </ac:spMkLst>
        </pc:spChg>
        <pc:spChg chg="add del mod">
          <ac:chgData name="Inshal Araiz" userId="S::inshal.araiz@10pearls.com::f3f2dd57-8730-4b07-9779-ef23be6260b8" providerId="AD" clId="Web-{770AC4AB-E119-B5A2-E06C-59EC5BEC9058}" dt="2022-03-22T05:49:55.166" v="8"/>
          <ac:spMkLst>
            <pc:docMk/>
            <pc:sldMk cId="0" sldId="275"/>
            <ac:spMk id="3" creationId="{20FF34B9-62DF-CBE1-AF33-7AECBF40723E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7.650" v="16"/>
          <ac:spMkLst>
            <pc:docMk/>
            <pc:sldMk cId="0" sldId="275"/>
            <ac:spMk id="4" creationId="{E6BA9D69-22DA-7C1E-8967-5B24D63F0E39}"/>
          </ac:spMkLst>
        </pc:spChg>
        <pc:spChg chg="add">
          <ac:chgData name="Inshal Araiz" userId="S::inshal.araiz@10pearls.com::f3f2dd57-8730-4b07-9779-ef23be6260b8" providerId="AD" clId="Web-{770AC4AB-E119-B5A2-E06C-59EC5BEC9058}" dt="2022-03-22T05:50:17.822" v="17"/>
          <ac:spMkLst>
            <pc:docMk/>
            <pc:sldMk cId="0" sldId="275"/>
            <ac:spMk id="5" creationId="{FDD8B4E6-1956-17C0-7BD0-5E7F3D106AC7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2:01.806" v="67" actId="1076"/>
        <pc:sldMkLst>
          <pc:docMk/>
          <pc:sldMk cId="1970636068" sldId="276"/>
        </pc:sldMkLst>
        <pc:spChg chg="add mod">
          <ac:chgData name="Inshal Araiz" userId="S::inshal.araiz@10pearls.com::f3f2dd57-8730-4b07-9779-ef23be6260b8" providerId="AD" clId="Web-{770AC4AB-E119-B5A2-E06C-59EC5BEC9058}" dt="2022-03-22T05:52:01.775" v="66" actId="1076"/>
          <ac:spMkLst>
            <pc:docMk/>
            <pc:sldMk cId="1970636068" sldId="276"/>
            <ac:spMk id="2" creationId="{43D619DD-2B7C-2147-1B60-0BBC523DA52E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2:01.806" v="67" actId="1076"/>
          <ac:spMkLst>
            <pc:docMk/>
            <pc:sldMk cId="1970636068" sldId="276"/>
            <ac:spMk id="6" creationId="{EED07ED5-3ACA-F5B5-833D-7394AFA71A2E}"/>
          </ac:spMkLst>
        </pc:spChg>
      </pc:sldChg>
      <pc:sldChg chg="addSp modSp">
        <pc:chgData name="Inshal Araiz" userId="S::inshal.araiz@10pearls.com::f3f2dd57-8730-4b07-9779-ef23be6260b8" providerId="AD" clId="Web-{770AC4AB-E119-B5A2-E06C-59EC5BEC9058}" dt="2022-03-22T05:52:07.134" v="71" actId="1076"/>
        <pc:sldMkLst>
          <pc:docMk/>
          <pc:sldMk cId="4264634634" sldId="278"/>
        </pc:sldMkLst>
        <pc:spChg chg="add mod">
          <ac:chgData name="Inshal Araiz" userId="S::inshal.araiz@10pearls.com::f3f2dd57-8730-4b07-9779-ef23be6260b8" providerId="AD" clId="Web-{770AC4AB-E119-B5A2-E06C-59EC5BEC9058}" dt="2022-03-22T05:52:07.103" v="70" actId="1076"/>
          <ac:spMkLst>
            <pc:docMk/>
            <pc:sldMk cId="4264634634" sldId="278"/>
            <ac:spMk id="2" creationId="{554E361F-77B2-978C-C8DB-ABC1C4FE421B}"/>
          </ac:spMkLst>
        </pc:spChg>
        <pc:spChg chg="add mod">
          <ac:chgData name="Inshal Araiz" userId="S::inshal.araiz@10pearls.com::f3f2dd57-8730-4b07-9779-ef23be6260b8" providerId="AD" clId="Web-{770AC4AB-E119-B5A2-E06C-59EC5BEC9058}" dt="2022-03-22T05:52:07.134" v="71" actId="1076"/>
          <ac:spMkLst>
            <pc:docMk/>
            <pc:sldMk cId="4264634634" sldId="278"/>
            <ac:spMk id="6" creationId="{3F6006C2-086F-9806-A103-1F166B0F7AC4}"/>
          </ac:spMkLst>
        </pc:spChg>
      </pc:sldChg>
      <pc:sldChg chg="add del replId">
        <pc:chgData name="Inshal Araiz" userId="S::inshal.araiz@10pearls.com::f3f2dd57-8730-4b07-9779-ef23be6260b8" providerId="AD" clId="Web-{770AC4AB-E119-B5A2-E06C-59EC5BEC9058}" dt="2022-03-22T05:49:29.854" v="2"/>
        <pc:sldMkLst>
          <pc:docMk/>
          <pc:sldMk cId="1212132015" sldId="279"/>
        </pc:sldMkLst>
      </pc:sldChg>
    </pc:docChg>
  </pc:docChgLst>
  <pc:docChgLst>
    <pc:chgData name="Areeba Abbas Zaidi" userId="716e8472-6aeb-4edf-8b6e-473000ee6edf" providerId="ADAL" clId="{17940DFF-DC69-43AC-A800-40CE4529D619}"/>
    <pc:docChg chg="undo custSel addSld delSld modSld">
      <pc:chgData name="Areeba Abbas Zaidi" userId="716e8472-6aeb-4edf-8b6e-473000ee6edf" providerId="ADAL" clId="{17940DFF-DC69-43AC-A800-40CE4529D619}" dt="2021-08-30T09:39:11.948" v="501" actId="478"/>
      <pc:docMkLst>
        <pc:docMk/>
      </pc:docMkLst>
      <pc:sldChg chg="modSp mod">
        <pc:chgData name="Areeba Abbas Zaidi" userId="716e8472-6aeb-4edf-8b6e-473000ee6edf" providerId="ADAL" clId="{17940DFF-DC69-43AC-A800-40CE4529D619}" dt="2021-08-30T09:17:53.340" v="93" actId="14100"/>
        <pc:sldMkLst>
          <pc:docMk/>
          <pc:sldMk cId="0" sldId="258"/>
        </pc:sldMkLst>
        <pc:picChg chg="mod">
          <ac:chgData name="Areeba Abbas Zaidi" userId="716e8472-6aeb-4edf-8b6e-473000ee6edf" providerId="ADAL" clId="{17940DFF-DC69-43AC-A800-40CE4529D619}" dt="2021-08-30T09:17:50.769" v="92" actId="1076"/>
          <ac:picMkLst>
            <pc:docMk/>
            <pc:sldMk cId="0" sldId="258"/>
            <ac:picMk id="8" creationId="{00000000-0000-0000-0000-000000000000}"/>
          </ac:picMkLst>
        </pc:picChg>
        <pc:picChg chg="mod">
          <ac:chgData name="Areeba Abbas Zaidi" userId="716e8472-6aeb-4edf-8b6e-473000ee6edf" providerId="ADAL" clId="{17940DFF-DC69-43AC-A800-40CE4529D619}" dt="2021-08-30T09:17:48.402" v="91" actId="1076"/>
          <ac:picMkLst>
            <pc:docMk/>
            <pc:sldMk cId="0" sldId="258"/>
            <ac:picMk id="27" creationId="{ECD2D168-BFA3-4C45-8219-FCFF80459476}"/>
          </ac:picMkLst>
        </pc:picChg>
        <pc:picChg chg="mod">
          <ac:chgData name="Areeba Abbas Zaidi" userId="716e8472-6aeb-4edf-8b6e-473000ee6edf" providerId="ADAL" clId="{17940DFF-DC69-43AC-A800-40CE4529D619}" dt="2021-08-30T09:17:53.340" v="93" actId="14100"/>
          <ac:picMkLst>
            <pc:docMk/>
            <pc:sldMk cId="0" sldId="258"/>
            <ac:picMk id="1028" creationId="{36CFF577-5F2D-44BD-B3FA-1085B75A7E8E}"/>
          </ac:picMkLst>
        </pc:picChg>
      </pc:sldChg>
      <pc:sldChg chg="delSp modSp mod">
        <pc:chgData name="Areeba Abbas Zaidi" userId="716e8472-6aeb-4edf-8b6e-473000ee6edf" providerId="ADAL" clId="{17940DFF-DC69-43AC-A800-40CE4529D619}" dt="2021-08-30T09:18:05.208" v="95" actId="1076"/>
        <pc:sldMkLst>
          <pc:docMk/>
          <pc:sldMk cId="0" sldId="259"/>
        </pc:sldMkLst>
        <pc:spChg chg="del topLvl">
          <ac:chgData name="Areeba Abbas Zaidi" userId="716e8472-6aeb-4edf-8b6e-473000ee6edf" providerId="ADAL" clId="{17940DFF-DC69-43AC-A800-40CE4529D619}" dt="2021-08-30T09:18:02.085" v="94" actId="478"/>
          <ac:spMkLst>
            <pc:docMk/>
            <pc:sldMk cId="0" sldId="259"/>
            <ac:spMk id="14" creationId="{00000000-0000-0000-0000-000000000000}"/>
          </ac:spMkLst>
        </pc:spChg>
        <pc:spChg chg="del topLvl">
          <ac:chgData name="Areeba Abbas Zaidi" userId="716e8472-6aeb-4edf-8b6e-473000ee6edf" providerId="ADAL" clId="{17940DFF-DC69-43AC-A800-40CE4529D619}" dt="2021-08-30T09:18:02.085" v="94" actId="478"/>
          <ac:spMkLst>
            <pc:docMk/>
            <pc:sldMk cId="0" sldId="259"/>
            <ac:spMk id="15" creationId="{00000000-0000-0000-0000-000000000000}"/>
          </ac:spMkLst>
        </pc:spChg>
        <pc:grpChg chg="mod">
          <ac:chgData name="Areeba Abbas Zaidi" userId="716e8472-6aeb-4edf-8b6e-473000ee6edf" providerId="ADAL" clId="{17940DFF-DC69-43AC-A800-40CE4529D619}" dt="2021-08-30T09:18:05.208" v="95" actId="1076"/>
          <ac:grpSpMkLst>
            <pc:docMk/>
            <pc:sldMk cId="0" sldId="259"/>
            <ac:grpSpMk id="9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18:02.085" v="94" actId="478"/>
          <ac:grpSpMkLst>
            <pc:docMk/>
            <pc:sldMk cId="0" sldId="259"/>
            <ac:grpSpMk id="13" creationId="{00000000-0000-0000-0000-000000000000}"/>
          </ac:grpSpMkLst>
        </pc:grpChg>
      </pc:sldChg>
      <pc:sldChg chg="delSp modSp mod">
        <pc:chgData name="Areeba Abbas Zaidi" userId="716e8472-6aeb-4edf-8b6e-473000ee6edf" providerId="ADAL" clId="{17940DFF-DC69-43AC-A800-40CE4529D619}" dt="2021-08-30T09:19:57.393" v="131" actId="1076"/>
        <pc:sldMkLst>
          <pc:docMk/>
          <pc:sldMk cId="0" sldId="262"/>
        </pc:sldMkLst>
        <pc:spChg chg="mod">
          <ac:chgData name="Areeba Abbas Zaidi" userId="716e8472-6aeb-4edf-8b6e-473000ee6edf" providerId="ADAL" clId="{17940DFF-DC69-43AC-A800-40CE4529D619}" dt="2021-08-30T09:19:31.678" v="123" actId="14100"/>
          <ac:spMkLst>
            <pc:docMk/>
            <pc:sldMk cId="0" sldId="262"/>
            <ac:spMk id="7" creationId="{00000000-0000-0000-0000-000000000000}"/>
          </ac:spMkLst>
        </pc:spChg>
        <pc:spChg chg="mod">
          <ac:chgData name="Areeba Abbas Zaidi" userId="716e8472-6aeb-4edf-8b6e-473000ee6edf" providerId="ADAL" clId="{17940DFF-DC69-43AC-A800-40CE4529D619}" dt="2021-08-30T09:19:12.853" v="117" actId="1076"/>
          <ac:spMkLst>
            <pc:docMk/>
            <pc:sldMk cId="0" sldId="262"/>
            <ac:spMk id="21" creationId="{7CE8A6E5-D00D-43B5-8787-8E2DAEDACE85}"/>
          </ac:spMkLst>
        </pc:spChg>
        <pc:grpChg chg="mod">
          <ac:chgData name="Areeba Abbas Zaidi" userId="716e8472-6aeb-4edf-8b6e-473000ee6edf" providerId="ADAL" clId="{17940DFF-DC69-43AC-A800-40CE4529D619}" dt="2021-08-30T09:19:54.978" v="130" actId="1076"/>
          <ac:grpSpMkLst>
            <pc:docMk/>
            <pc:sldMk cId="0" sldId="262"/>
            <ac:grpSpMk id="6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8:34.782" v="106" actId="478"/>
          <ac:grpSpMkLst>
            <pc:docMk/>
            <pc:sldMk cId="0" sldId="262"/>
            <ac:grpSpMk id="17" creationId="{00000000-0000-0000-0000-000000000000}"/>
          </ac:grpSpMkLst>
        </pc:grpChg>
        <pc:picChg chg="mod">
          <ac:chgData name="Areeba Abbas Zaidi" userId="716e8472-6aeb-4edf-8b6e-473000ee6edf" providerId="ADAL" clId="{17940DFF-DC69-43AC-A800-40CE4529D619}" dt="2021-08-30T09:19:57.393" v="131" actId="1076"/>
          <ac:picMkLst>
            <pc:docMk/>
            <pc:sldMk cId="0" sldId="262"/>
            <ac:picMk id="2052" creationId="{A107DC30-63C3-4412-9E87-121DA5C14285}"/>
          </ac:picMkLst>
        </pc:picChg>
      </pc:sldChg>
      <pc:sldChg chg="addSp delSp modSp mod">
        <pc:chgData name="Areeba Abbas Zaidi" userId="716e8472-6aeb-4edf-8b6e-473000ee6edf" providerId="ADAL" clId="{17940DFF-DC69-43AC-A800-40CE4529D619}" dt="2021-08-30T09:20:59.848" v="150" actId="1035"/>
        <pc:sldMkLst>
          <pc:docMk/>
          <pc:sldMk cId="0" sldId="263"/>
        </pc:sldMkLst>
        <pc:spChg chg="mod">
          <ac:chgData name="Areeba Abbas Zaidi" userId="716e8472-6aeb-4edf-8b6e-473000ee6edf" providerId="ADAL" clId="{17940DFF-DC69-43AC-A800-40CE4529D619}" dt="2021-08-30T09:20:43.958" v="141" actId="14100"/>
          <ac:spMkLst>
            <pc:docMk/>
            <pc:sldMk cId="0" sldId="263"/>
            <ac:spMk id="21" creationId="{00000000-0000-0000-0000-000000000000}"/>
          </ac:spMkLst>
        </pc:spChg>
        <pc:spChg chg="add del">
          <ac:chgData name="Areeba Abbas Zaidi" userId="716e8472-6aeb-4edf-8b6e-473000ee6edf" providerId="ADAL" clId="{17940DFF-DC69-43AC-A800-40CE4529D619}" dt="2021-08-30T09:20:44.487" v="142" actId="478"/>
          <ac:spMkLst>
            <pc:docMk/>
            <pc:sldMk cId="0" sldId="263"/>
            <ac:spMk id="29" creationId="{00000000-0000-0000-0000-000000000000}"/>
          </ac:spMkLst>
        </pc:spChg>
        <pc:grpChg chg="mod">
          <ac:chgData name="Areeba Abbas Zaidi" userId="716e8472-6aeb-4edf-8b6e-473000ee6edf" providerId="ADAL" clId="{17940DFF-DC69-43AC-A800-40CE4529D619}" dt="2021-08-30T09:20:55.426" v="145" actId="1076"/>
          <ac:grpSpMkLst>
            <pc:docMk/>
            <pc:sldMk cId="0" sldId="263"/>
            <ac:grpSpMk id="2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5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11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14" creationId="{00000000-0000-0000-0000-000000000000}"/>
          </ac:grpSpMkLst>
        </pc:grpChg>
        <pc:grpChg chg="add del 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17" creationId="{00000000-0000-0000-0000-000000000000}"/>
          </ac:grpSpMkLst>
        </pc:grpChg>
        <pc:grpChg chg="add del mod">
          <ac:chgData name="Areeba Abbas Zaidi" userId="716e8472-6aeb-4edf-8b6e-473000ee6edf" providerId="ADAL" clId="{17940DFF-DC69-43AC-A800-40CE4529D619}" dt="2021-08-30T09:20:59.848" v="150" actId="1035"/>
          <ac:grpSpMkLst>
            <pc:docMk/>
            <pc:sldMk cId="0" sldId="263"/>
            <ac:grpSpMk id="20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0:07.761" v="135" actId="478"/>
          <ac:grpSpMkLst>
            <pc:docMk/>
            <pc:sldMk cId="0" sldId="263"/>
            <ac:grpSpMk id="28" creationId="{00000000-0000-0000-0000-000000000000}"/>
          </ac:grpSpMkLst>
        </pc:grpChg>
      </pc:sldChg>
      <pc:sldChg chg="modSp mod">
        <pc:chgData name="Areeba Abbas Zaidi" userId="716e8472-6aeb-4edf-8b6e-473000ee6edf" providerId="ADAL" clId="{17940DFF-DC69-43AC-A800-40CE4529D619}" dt="2021-08-30T09:37:50.251" v="493" actId="1076"/>
        <pc:sldMkLst>
          <pc:docMk/>
          <pc:sldMk cId="0" sldId="264"/>
        </pc:sldMkLst>
        <pc:spChg chg="mod">
          <ac:chgData name="Areeba Abbas Zaidi" userId="716e8472-6aeb-4edf-8b6e-473000ee6edf" providerId="ADAL" clId="{17940DFF-DC69-43AC-A800-40CE4529D619}" dt="2021-08-30T09:37:50.251" v="493" actId="1076"/>
          <ac:spMkLst>
            <pc:docMk/>
            <pc:sldMk cId="0" sldId="264"/>
            <ac:spMk id="12" creationId="{0CFD0BE8-DF21-475C-A8E7-0A307B165EAF}"/>
          </ac:spMkLst>
        </pc:spChg>
        <pc:grpChg chg="mod">
          <ac:chgData name="Areeba Abbas Zaidi" userId="716e8472-6aeb-4edf-8b6e-473000ee6edf" providerId="ADAL" clId="{17940DFF-DC69-43AC-A800-40CE4529D619}" dt="2021-08-30T09:37:45.756" v="492" actId="1076"/>
          <ac:grpSpMkLst>
            <pc:docMk/>
            <pc:sldMk cId="0" sldId="264"/>
            <ac:grpSpMk id="3" creationId="{00000000-0000-0000-0000-000000000000}"/>
          </ac:grpSpMkLst>
        </pc:grpChg>
      </pc:sldChg>
      <pc:sldChg chg="addSp delSp modSp mod">
        <pc:chgData name="Areeba Abbas Zaidi" userId="716e8472-6aeb-4edf-8b6e-473000ee6edf" providerId="ADAL" clId="{17940DFF-DC69-43AC-A800-40CE4529D619}" dt="2021-08-30T09:35:01.507" v="414" actId="478"/>
        <pc:sldMkLst>
          <pc:docMk/>
          <pc:sldMk cId="0" sldId="266"/>
        </pc:sldMkLst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0" creationId="{A0989961-3F94-4598-9FBE-2485E06953D0}"/>
          </ac:spMkLst>
        </pc:spChg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3" creationId="{71C1F7AA-7F4A-4C0E-BB81-91AC3711A185}"/>
          </ac:spMkLst>
        </pc:spChg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6" creationId="{59F0122F-DE41-4C8E-8A07-23B8282CC731}"/>
          </ac:spMkLst>
        </pc:spChg>
        <pc:spChg chg="mod">
          <ac:chgData name="Areeba Abbas Zaidi" userId="716e8472-6aeb-4edf-8b6e-473000ee6edf" providerId="ADAL" clId="{17940DFF-DC69-43AC-A800-40CE4529D619}" dt="2021-08-30T09:34:58.160" v="412"/>
          <ac:spMkLst>
            <pc:docMk/>
            <pc:sldMk cId="0" sldId="266"/>
            <ac:spMk id="39" creationId="{2FD16CEB-87CF-4553-AEDF-30DD4FE46D28}"/>
          </ac:spMkLst>
        </pc:s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6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9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4:56.818" v="411" actId="1035"/>
          <ac:grpSpMkLst>
            <pc:docMk/>
            <pc:sldMk cId="0" sldId="266"/>
            <ac:grpSpMk id="15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35:01.507" v="414" actId="478"/>
          <ac:grpSpMkLst>
            <pc:docMk/>
            <pc:sldMk cId="0" sldId="266"/>
            <ac:grpSpMk id="18" creationId="{00000000-0000-0000-0000-000000000000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29" creationId="{8E57D782-EBCE-42D8-AD1C-5FC9C7505E7C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32" creationId="{B726A230-CF91-4282-AD33-1CFA738CC8F9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35" creationId="{DCA0EBE7-7F83-4F34-9125-1FBB80DCD2DC}"/>
          </ac:grpSpMkLst>
        </pc:grpChg>
        <pc:grpChg chg="add mod">
          <ac:chgData name="Areeba Abbas Zaidi" userId="716e8472-6aeb-4edf-8b6e-473000ee6edf" providerId="ADAL" clId="{17940DFF-DC69-43AC-A800-40CE4529D619}" dt="2021-08-30T09:35:00.332" v="413" actId="1076"/>
          <ac:grpSpMkLst>
            <pc:docMk/>
            <pc:sldMk cId="0" sldId="266"/>
            <ac:grpSpMk id="38" creationId="{9F96F3F9-E7E0-4DBA-8CB8-1039DC355754}"/>
          </ac:grpSpMkLst>
        </pc:grp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31" creationId="{541D4093-CE5B-4623-B541-249A6D0815DA}"/>
          </ac:picMkLst>
        </pc:pic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34" creationId="{A9383F27-560B-4CC0-A859-DB2AC21C2F1B}"/>
          </ac:picMkLst>
        </pc:pic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37" creationId="{2513CBCC-FCBF-43C7-822F-303D435EACC7}"/>
          </ac:picMkLst>
        </pc:picChg>
        <pc:picChg chg="mod">
          <ac:chgData name="Areeba Abbas Zaidi" userId="716e8472-6aeb-4edf-8b6e-473000ee6edf" providerId="ADAL" clId="{17940DFF-DC69-43AC-A800-40CE4529D619}" dt="2021-08-30T09:34:58.160" v="412"/>
          <ac:picMkLst>
            <pc:docMk/>
            <pc:sldMk cId="0" sldId="266"/>
            <ac:picMk id="40" creationId="{9E6F19F6-5555-4A5A-A6E0-39EC06CD0C41}"/>
          </ac:picMkLst>
        </pc:picChg>
      </pc:sldChg>
      <pc:sldChg chg="delSp modSp mod">
        <pc:chgData name="Areeba Abbas Zaidi" userId="716e8472-6aeb-4edf-8b6e-473000ee6edf" providerId="ADAL" clId="{17940DFF-DC69-43AC-A800-40CE4529D619}" dt="2021-08-30T09:37:00.200" v="489" actId="1076"/>
        <pc:sldMkLst>
          <pc:docMk/>
          <pc:sldMk cId="0" sldId="267"/>
        </pc:sldMkLst>
        <pc:spChg chg="mod">
          <ac:chgData name="Areeba Abbas Zaidi" userId="716e8472-6aeb-4edf-8b6e-473000ee6edf" providerId="ADAL" clId="{17940DFF-DC69-43AC-A800-40CE4529D619}" dt="2021-08-30T09:36:18.387" v="480" actId="1076"/>
          <ac:spMkLst>
            <pc:docMk/>
            <pc:sldMk cId="0" sldId="267"/>
            <ac:spMk id="9" creationId="{00000000-0000-0000-0000-000000000000}"/>
          </ac:spMkLst>
        </pc:spChg>
        <pc:grpChg chg="mod">
          <ac:chgData name="Areeba Abbas Zaidi" userId="716e8472-6aeb-4edf-8b6e-473000ee6edf" providerId="ADAL" clId="{17940DFF-DC69-43AC-A800-40CE4529D619}" dt="2021-08-30T09:37:00.200" v="489" actId="1076"/>
          <ac:grpSpMkLst>
            <pc:docMk/>
            <pc:sldMk cId="0" sldId="267"/>
            <ac:grpSpMk id="8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36:30.136" v="483" actId="478"/>
          <ac:grpSpMkLst>
            <pc:docMk/>
            <pc:sldMk cId="0" sldId="267"/>
            <ac:grpSpMk id="11" creationId="{00000000-0000-0000-0000-000000000000}"/>
          </ac:grpSpMkLst>
        </pc:grpChg>
      </pc:sldChg>
      <pc:sldChg chg="delSp mod">
        <pc:chgData name="Areeba Abbas Zaidi" userId="716e8472-6aeb-4edf-8b6e-473000ee6edf" providerId="ADAL" clId="{17940DFF-DC69-43AC-A800-40CE4529D619}" dt="2021-08-30T09:36:05.425" v="478" actId="478"/>
        <pc:sldMkLst>
          <pc:docMk/>
          <pc:sldMk cId="0" sldId="271"/>
        </pc:sldMkLst>
        <pc:grpChg chg="del">
          <ac:chgData name="Areeba Abbas Zaidi" userId="716e8472-6aeb-4edf-8b6e-473000ee6edf" providerId="ADAL" clId="{17940DFF-DC69-43AC-A800-40CE4529D619}" dt="2021-08-30T09:36:03.511" v="477" actId="478"/>
          <ac:grpSpMkLst>
            <pc:docMk/>
            <pc:sldMk cId="0" sldId="271"/>
            <ac:grpSpMk id="8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36:03.511" v="477" actId="478"/>
          <ac:grpSpMkLst>
            <pc:docMk/>
            <pc:sldMk cId="0" sldId="271"/>
            <ac:grpSpMk id="10" creationId="{00000000-0000-0000-0000-000000000000}"/>
          </ac:grpSpMkLst>
        </pc:grpChg>
        <pc:picChg chg="del">
          <ac:chgData name="Areeba Abbas Zaidi" userId="716e8472-6aeb-4edf-8b6e-473000ee6edf" providerId="ADAL" clId="{17940DFF-DC69-43AC-A800-40CE4529D619}" dt="2021-08-30T09:36:05.425" v="478" actId="478"/>
          <ac:picMkLst>
            <pc:docMk/>
            <pc:sldMk cId="0" sldId="271"/>
            <ac:picMk id="37" creationId="{20A6081A-517D-4732-97B5-03B4EC05F3B2}"/>
          </ac:picMkLst>
        </pc:picChg>
      </pc:sldChg>
      <pc:sldChg chg="modSp mod">
        <pc:chgData name="Areeba Abbas Zaidi" userId="716e8472-6aeb-4edf-8b6e-473000ee6edf" providerId="ADAL" clId="{17940DFF-DC69-43AC-A800-40CE4529D619}" dt="2021-08-30T09:35:37.927" v="476" actId="1037"/>
        <pc:sldMkLst>
          <pc:docMk/>
          <pc:sldMk cId="0" sldId="272"/>
        </pc:sldMkLst>
        <pc:grpChg chg="mod">
          <ac:chgData name="Areeba Abbas Zaidi" userId="716e8472-6aeb-4edf-8b6e-473000ee6edf" providerId="ADAL" clId="{17940DFF-DC69-43AC-A800-40CE4529D619}" dt="2021-08-30T09:35:35.630" v="475" actId="1037"/>
          <ac:grpSpMkLst>
            <pc:docMk/>
            <pc:sldMk cId="0" sldId="272"/>
            <ac:grpSpMk id="12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5:35.630" v="475" actId="1037"/>
          <ac:grpSpMkLst>
            <pc:docMk/>
            <pc:sldMk cId="0" sldId="272"/>
            <ac:grpSpMk id="14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5:37.927" v="476" actId="1037"/>
          <ac:grpSpMkLst>
            <pc:docMk/>
            <pc:sldMk cId="0" sldId="272"/>
            <ac:grpSpMk id="19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5:37.927" v="476" actId="1037"/>
          <ac:grpSpMkLst>
            <pc:docMk/>
            <pc:sldMk cId="0" sldId="272"/>
            <ac:grpSpMk id="21" creationId="{00000000-0000-0000-0000-000000000000}"/>
          </ac:grpSpMkLst>
        </pc:grpChg>
      </pc:sldChg>
      <pc:sldChg chg="addSp delSp modSp mod">
        <pc:chgData name="Areeba Abbas Zaidi" userId="716e8472-6aeb-4edf-8b6e-473000ee6edf" providerId="ADAL" clId="{17940DFF-DC69-43AC-A800-40CE4529D619}" dt="2021-08-30T09:38:05.453" v="498" actId="1076"/>
        <pc:sldMkLst>
          <pc:docMk/>
          <pc:sldMk cId="0" sldId="273"/>
        </pc:sldMkLst>
        <pc:spChg chg="add del mod">
          <ac:chgData name="Areeba Abbas Zaidi" userId="716e8472-6aeb-4edf-8b6e-473000ee6edf" providerId="ADAL" clId="{17940DFF-DC69-43AC-A800-40CE4529D619}" dt="2021-08-30T09:38:02.793" v="497" actId="478"/>
          <ac:spMkLst>
            <pc:docMk/>
            <pc:sldMk cId="0" sldId="273"/>
            <ac:spMk id="24" creationId="{5832B040-7911-4893-BCC0-90A4F0CDCE41}"/>
          </ac:spMkLst>
        </pc:spChg>
        <pc:grpChg chg="mod">
          <ac:chgData name="Areeba Abbas Zaidi" userId="716e8472-6aeb-4edf-8b6e-473000ee6edf" providerId="ADAL" clId="{17940DFF-DC69-43AC-A800-40CE4529D619}" dt="2021-08-30T09:38:01.385" v="496" actId="1076"/>
          <ac:grpSpMkLst>
            <pc:docMk/>
            <pc:sldMk cId="0" sldId="273"/>
            <ac:grpSpMk id="3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8:01.385" v="496" actId="1076"/>
          <ac:grpSpMkLst>
            <pc:docMk/>
            <pc:sldMk cId="0" sldId="273"/>
            <ac:grpSpMk id="6" creationId="{00000000-0000-0000-0000-000000000000}"/>
          </ac:grpSpMkLst>
        </pc:grpChg>
        <pc:grpChg chg="add del mod">
          <ac:chgData name="Areeba Abbas Zaidi" userId="716e8472-6aeb-4edf-8b6e-473000ee6edf" providerId="ADAL" clId="{17940DFF-DC69-43AC-A800-40CE4529D619}" dt="2021-08-30T09:38:01.385" v="496" actId="1076"/>
          <ac:grpSpMkLst>
            <pc:docMk/>
            <pc:sldMk cId="0" sldId="273"/>
            <ac:grpSpMk id="9" creationId="{00000000-0000-0000-0000-000000000000}"/>
          </ac:grpSpMkLst>
        </pc:grpChg>
        <pc:grpChg chg="mod">
          <ac:chgData name="Areeba Abbas Zaidi" userId="716e8472-6aeb-4edf-8b6e-473000ee6edf" providerId="ADAL" clId="{17940DFF-DC69-43AC-A800-40CE4529D619}" dt="2021-08-30T09:38:05.453" v="498" actId="1076"/>
          <ac:grpSpMkLst>
            <pc:docMk/>
            <pc:sldMk cId="0" sldId="273"/>
            <ac:grpSpMk id="12" creationId="{00000000-0000-0000-0000-000000000000}"/>
          </ac:grpSpMkLst>
        </pc:grpChg>
      </pc:sldChg>
      <pc:sldChg chg="addSp delSp modSp add mod">
        <pc:chgData name="Areeba Abbas Zaidi" userId="716e8472-6aeb-4edf-8b6e-473000ee6edf" providerId="ADAL" clId="{17940DFF-DC69-43AC-A800-40CE4529D619}" dt="2021-08-30T09:17:39.036" v="89"/>
        <pc:sldMkLst>
          <pc:docMk/>
          <pc:sldMk cId="0" sldId="275"/>
        </pc:sldMkLst>
        <pc:spChg chg="del">
          <ac:chgData name="Areeba Abbas Zaidi" userId="716e8472-6aeb-4edf-8b6e-473000ee6edf" providerId="ADAL" clId="{17940DFF-DC69-43AC-A800-40CE4529D619}" dt="2021-08-30T09:15:31.167" v="40" actId="478"/>
          <ac:spMkLst>
            <pc:docMk/>
            <pc:sldMk cId="0" sldId="275"/>
            <ac:spMk id="2" creationId="{00000000-0000-0000-0000-000000000000}"/>
          </ac:spMkLst>
        </pc:spChg>
        <pc:spChg chg="mod topLvl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9" creationId="{00000000-0000-0000-0000-000000000000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21" creationId="{F4FA9984-D00F-4DAF-ABC7-12C5AC39C18A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22" creationId="{34C43532-C35C-44F0-B122-29BCB9B46E81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23" creationId="{5F5695AD-31EF-4602-87CC-05EBA4FBFF19}"/>
          </ac:spMkLst>
        </pc:spChg>
        <pc:spChg chg="add mod">
          <ac:chgData name="Areeba Abbas Zaidi" userId="716e8472-6aeb-4edf-8b6e-473000ee6edf" providerId="ADAL" clId="{17940DFF-DC69-43AC-A800-40CE4529D619}" dt="2021-08-30T09:16:46.002" v="74" actId="1076"/>
          <ac:spMkLst>
            <pc:docMk/>
            <pc:sldMk cId="0" sldId="275"/>
            <ac:spMk id="24" creationId="{FCAF7F1F-A10E-4E93-B08B-D4B23D41618B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25" creationId="{93C5E0B7-DC63-4D3C-9BEE-D2E7C729CB2E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26" creationId="{D1D5195E-1C43-42DF-A692-227697D79640}"/>
          </ac:spMkLst>
        </pc:spChg>
        <pc:spChg chg="mod topLvl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28" creationId="{0BC586EF-2254-4CA7-873F-FDE57E34F8E8}"/>
          </ac:spMkLst>
        </pc:spChg>
        <pc:spChg chg="mod topLvl">
          <ac:chgData name="Areeba Abbas Zaidi" userId="716e8472-6aeb-4edf-8b6e-473000ee6edf" providerId="ADAL" clId="{17940DFF-DC69-43AC-A800-40CE4529D619}" dt="2021-08-30T09:16:46.002" v="74" actId="1076"/>
          <ac:spMkLst>
            <pc:docMk/>
            <pc:sldMk cId="0" sldId="275"/>
            <ac:spMk id="30" creationId="{4AF46127-AE30-44D0-A4B6-D2E4962518E1}"/>
          </ac:spMkLst>
        </pc:spChg>
        <pc:spChg chg="del mod topLvl">
          <ac:chgData name="Areeba Abbas Zaidi" userId="716e8472-6aeb-4edf-8b6e-473000ee6edf" providerId="ADAL" clId="{17940DFF-DC69-43AC-A800-40CE4529D619}" dt="2021-08-30T09:16:55.333" v="76" actId="478"/>
          <ac:spMkLst>
            <pc:docMk/>
            <pc:sldMk cId="0" sldId="275"/>
            <ac:spMk id="32" creationId="{81E11C90-35CC-429F-A137-2673A18CB3B9}"/>
          </ac:spMkLst>
        </pc:spChg>
        <pc:spChg chg="del mod topLvl">
          <ac:chgData name="Areeba Abbas Zaidi" userId="716e8472-6aeb-4edf-8b6e-473000ee6edf" providerId="ADAL" clId="{17940DFF-DC69-43AC-A800-40CE4529D619}" dt="2021-08-30T09:16:57.931" v="79" actId="478"/>
          <ac:spMkLst>
            <pc:docMk/>
            <pc:sldMk cId="0" sldId="275"/>
            <ac:spMk id="34" creationId="{F0779FCA-CB2B-4EAD-A9B4-79DB350748FA}"/>
          </ac:spMkLst>
        </pc:spChg>
        <pc:spChg chg="del mod topLvl">
          <ac:chgData name="Areeba Abbas Zaidi" userId="716e8472-6aeb-4edf-8b6e-473000ee6edf" providerId="ADAL" clId="{17940DFF-DC69-43AC-A800-40CE4529D619}" dt="2021-08-30T09:16:56.046" v="77" actId="478"/>
          <ac:spMkLst>
            <pc:docMk/>
            <pc:sldMk cId="0" sldId="275"/>
            <ac:spMk id="36" creationId="{080E97F9-EF6E-4645-93A7-1A0302E8FA6E}"/>
          </ac:spMkLst>
        </pc:spChg>
        <pc:spChg chg="add del mod">
          <ac:chgData name="Areeba Abbas Zaidi" userId="716e8472-6aeb-4edf-8b6e-473000ee6edf" providerId="ADAL" clId="{17940DFF-DC69-43AC-A800-40CE4529D619}" dt="2021-08-30T09:16:53.329" v="75" actId="478"/>
          <ac:spMkLst>
            <pc:docMk/>
            <pc:sldMk cId="0" sldId="275"/>
            <ac:spMk id="37" creationId="{6C3FA481-3A50-4216-82B3-E23B26CD8F8B}"/>
          </ac:spMkLst>
        </pc:spChg>
        <pc:spChg chg="add del mod">
          <ac:chgData name="Areeba Abbas Zaidi" userId="716e8472-6aeb-4edf-8b6e-473000ee6edf" providerId="ADAL" clId="{17940DFF-DC69-43AC-A800-40CE4529D619}" dt="2021-08-30T09:14:58.661" v="34"/>
          <ac:spMkLst>
            <pc:docMk/>
            <pc:sldMk cId="0" sldId="275"/>
            <ac:spMk id="38" creationId="{0B864052-825E-4EC5-88B8-AB362E88BED1}"/>
          </ac:spMkLst>
        </pc:spChg>
        <pc:spChg chg="add del mod topLvl">
          <ac:chgData name="Areeba Abbas Zaidi" userId="716e8472-6aeb-4edf-8b6e-473000ee6edf" providerId="ADAL" clId="{17940DFF-DC69-43AC-A800-40CE4529D619}" dt="2021-08-30T09:16:56.444" v="78" actId="478"/>
          <ac:spMkLst>
            <pc:docMk/>
            <pc:sldMk cId="0" sldId="275"/>
            <ac:spMk id="40" creationId="{EB151602-BB70-4297-83F7-A4E98C6CA653}"/>
          </ac:spMkLst>
        </pc:spChg>
        <pc:spChg chg="add mod">
          <ac:chgData name="Areeba Abbas Zaidi" userId="716e8472-6aeb-4edf-8b6e-473000ee6edf" providerId="ADAL" clId="{17940DFF-DC69-43AC-A800-40CE4529D619}" dt="2021-08-30T09:15:32.012" v="41"/>
          <ac:spMkLst>
            <pc:docMk/>
            <pc:sldMk cId="0" sldId="275"/>
            <ac:spMk id="41" creationId="{7B3E8760-BD3D-4293-9C44-57972C2EBB26}"/>
          </ac:spMkLst>
        </pc:spChg>
        <pc:spChg chg="add mod">
          <ac:chgData name="Areeba Abbas Zaidi" userId="716e8472-6aeb-4edf-8b6e-473000ee6edf" providerId="ADAL" clId="{17940DFF-DC69-43AC-A800-40CE4529D619}" dt="2021-08-30T09:16:21.360" v="67" actId="20577"/>
          <ac:spMkLst>
            <pc:docMk/>
            <pc:sldMk cId="0" sldId="275"/>
            <ac:spMk id="43" creationId="{DBC431F0-7D58-4CF5-94A1-8E8DB4E29A6F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44" creationId="{26F45A91-65EE-46F1-BC87-BD143187AA36}"/>
          </ac:spMkLst>
        </pc:spChg>
        <pc:spChg chg="add mod">
          <ac:chgData name="Areeba Abbas Zaidi" userId="716e8472-6aeb-4edf-8b6e-473000ee6edf" providerId="ADAL" clId="{17940DFF-DC69-43AC-A800-40CE4529D619}" dt="2021-08-30T09:17:24.358" v="85" actId="1076"/>
          <ac:spMkLst>
            <pc:docMk/>
            <pc:sldMk cId="0" sldId="275"/>
            <ac:spMk id="45" creationId="{C38AC9FC-3C7B-42DC-AAE9-81986CF811C7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6" creationId="{D9C69B01-286A-47A2-9E72-31B748EE41A4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7" creationId="{9A4A90FA-C291-4E9C-BD11-3416249E0782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8" creationId="{52BEE864-4405-4718-A6A5-C901C9698516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49" creationId="{0E5EF0A7-EA7E-498C-820B-9A1350CE9574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0" creationId="{A771B83E-CC60-4DE5-B9A1-7218A0A1FDB0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1" creationId="{B091458C-F443-46D0-96DB-C7C54ED4687B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2" creationId="{B6272A7A-12E3-448B-B59C-D47F146AD367}"/>
          </ac:spMkLst>
        </pc:spChg>
        <pc:spChg chg="add mod">
          <ac:chgData name="Areeba Abbas Zaidi" userId="716e8472-6aeb-4edf-8b6e-473000ee6edf" providerId="ADAL" clId="{17940DFF-DC69-43AC-A800-40CE4529D619}" dt="2021-08-30T09:17:31.615" v="87" actId="1076"/>
          <ac:spMkLst>
            <pc:docMk/>
            <pc:sldMk cId="0" sldId="275"/>
            <ac:spMk id="53" creationId="{9577944A-B5D1-4DE0-84D2-08467A03F8A5}"/>
          </ac:spMkLst>
        </pc:spChg>
        <pc:spChg chg="add mod">
          <ac:chgData name="Areeba Abbas Zaidi" userId="716e8472-6aeb-4edf-8b6e-473000ee6edf" providerId="ADAL" clId="{17940DFF-DC69-43AC-A800-40CE4529D619}" dt="2021-08-30T09:17:35.500" v="88"/>
          <ac:spMkLst>
            <pc:docMk/>
            <pc:sldMk cId="0" sldId="275"/>
            <ac:spMk id="54" creationId="{6E079617-17DC-4FA2-83E8-BB25E2A95A90}"/>
          </ac:spMkLst>
        </pc:spChg>
        <pc:grpChg chg="del">
          <ac:chgData name="Areeba Abbas Zaidi" userId="716e8472-6aeb-4edf-8b6e-473000ee6edf" providerId="ADAL" clId="{17940DFF-DC69-43AC-A800-40CE4529D619}" dt="2021-08-30T09:13:53.782" v="7" actId="478"/>
          <ac:grpSpMkLst>
            <pc:docMk/>
            <pc:sldMk cId="0" sldId="275"/>
            <ac:grpSpMk id="3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3:57.981" v="10" actId="478"/>
          <ac:grpSpMkLst>
            <pc:docMk/>
            <pc:sldMk cId="0" sldId="275"/>
            <ac:grpSpMk id="5" creationId="{00000000-0000-0000-0000-000000000000}"/>
          </ac:grpSpMkLst>
        </pc:grpChg>
        <pc:grpChg chg="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8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3:57.981" v="10" actId="478"/>
          <ac:grpSpMkLst>
            <pc:docMk/>
            <pc:sldMk cId="0" sldId="275"/>
            <ac:grpSpMk id="10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13:54.158" v="8" actId="478"/>
          <ac:grpSpMkLst>
            <pc:docMk/>
            <pc:sldMk cId="0" sldId="275"/>
            <ac:grpSpMk id="13" creationId="{00000000-0000-0000-0000-000000000000}"/>
          </ac:grpSpMkLst>
        </pc:grpChg>
        <pc:grpChg chg="del mod">
          <ac:chgData name="Areeba Abbas Zaidi" userId="716e8472-6aeb-4edf-8b6e-473000ee6edf" providerId="ADAL" clId="{17940DFF-DC69-43AC-A800-40CE4529D619}" dt="2021-08-30T09:13:57.981" v="10" actId="478"/>
          <ac:grpSpMkLst>
            <pc:docMk/>
            <pc:sldMk cId="0" sldId="275"/>
            <ac:grpSpMk id="15" creationId="{00000000-0000-0000-0000-000000000000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27" creationId="{6C46D596-8955-45B0-9C7A-208E0FAD50D6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29" creationId="{D6F8F52B-011B-4F5E-93DB-2E6B9741C129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1" creationId="{765D58CC-98CB-4AD9-9754-5FE9EBACF81C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3" creationId="{A93A8655-CCA4-46C5-8758-65124989F30F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5" creationId="{02A6142B-77DE-4697-B62F-6FA7D087C979}"/>
          </ac:grpSpMkLst>
        </pc:grpChg>
        <pc:grpChg chg="add del mod ord">
          <ac:chgData name="Areeba Abbas Zaidi" userId="716e8472-6aeb-4edf-8b6e-473000ee6edf" providerId="ADAL" clId="{17940DFF-DC69-43AC-A800-40CE4529D619}" dt="2021-08-30T09:15:11.416" v="38" actId="165"/>
          <ac:grpSpMkLst>
            <pc:docMk/>
            <pc:sldMk cId="0" sldId="275"/>
            <ac:grpSpMk id="39" creationId="{F6313F77-6306-4A1A-B74C-7E4CDD00B4DD}"/>
          </ac:grpSpMkLst>
        </pc:grpChg>
        <pc:picChg chg="del">
          <ac:chgData name="Areeba Abbas Zaidi" userId="716e8472-6aeb-4edf-8b6e-473000ee6edf" providerId="ADAL" clId="{17940DFF-DC69-43AC-A800-40CE4529D619}" dt="2021-08-30T09:13:49.287" v="4" actId="478"/>
          <ac:picMkLst>
            <pc:docMk/>
            <pc:sldMk cId="0" sldId="275"/>
            <ac:picMk id="18" creationId="{00000000-0000-0000-0000-000000000000}"/>
          </ac:picMkLst>
        </pc:picChg>
        <pc:picChg chg="del">
          <ac:chgData name="Areeba Abbas Zaidi" userId="716e8472-6aeb-4edf-8b6e-473000ee6edf" providerId="ADAL" clId="{17940DFF-DC69-43AC-A800-40CE4529D619}" dt="2021-08-30T09:13:50.069" v="5" actId="478"/>
          <ac:picMkLst>
            <pc:docMk/>
            <pc:sldMk cId="0" sldId="275"/>
            <ac:picMk id="19" creationId="{00000000-0000-0000-0000-000000000000}"/>
          </ac:picMkLst>
        </pc:picChg>
        <pc:picChg chg="del">
          <ac:chgData name="Areeba Abbas Zaidi" userId="716e8472-6aeb-4edf-8b6e-473000ee6edf" providerId="ADAL" clId="{17940DFF-DC69-43AC-A800-40CE4529D619}" dt="2021-08-30T09:13:48.681" v="3" actId="478"/>
          <ac:picMkLst>
            <pc:docMk/>
            <pc:sldMk cId="0" sldId="275"/>
            <ac:picMk id="20" creationId="{00000000-0000-0000-0000-000000000000}"/>
          </ac:picMkLst>
        </pc:picChg>
        <pc:picChg chg="add mod">
          <ac:chgData name="Areeba Abbas Zaidi" userId="716e8472-6aeb-4edf-8b6e-473000ee6edf" providerId="ADAL" clId="{17940DFF-DC69-43AC-A800-40CE4529D619}" dt="2021-08-30T09:15:32.012" v="41"/>
          <ac:picMkLst>
            <pc:docMk/>
            <pc:sldMk cId="0" sldId="275"/>
            <ac:picMk id="42" creationId="{36E8015A-63B3-4248-B03B-3E737F11773C}"/>
          </ac:picMkLst>
        </pc:picChg>
        <pc:picChg chg="add mod">
          <ac:chgData name="Areeba Abbas Zaidi" userId="716e8472-6aeb-4edf-8b6e-473000ee6edf" providerId="ADAL" clId="{17940DFF-DC69-43AC-A800-40CE4529D619}" dt="2021-08-30T09:17:39.036" v="89"/>
          <ac:picMkLst>
            <pc:docMk/>
            <pc:sldMk cId="0" sldId="275"/>
            <ac:picMk id="55" creationId="{71312797-8CAB-4F5C-96E4-84923832E880}"/>
          </ac:picMkLst>
        </pc:picChg>
      </pc:sldChg>
      <pc:sldChg chg="add del setBg">
        <pc:chgData name="Areeba Abbas Zaidi" userId="716e8472-6aeb-4edf-8b6e-473000ee6edf" providerId="ADAL" clId="{17940DFF-DC69-43AC-A800-40CE4529D619}" dt="2021-08-30T09:13:37.205" v="1" actId="47"/>
        <pc:sldMkLst>
          <pc:docMk/>
          <pc:sldMk cId="2451034568" sldId="275"/>
        </pc:sldMkLst>
      </pc:sldChg>
      <pc:sldChg chg="addSp delSp modSp add mod setBg">
        <pc:chgData name="Areeba Abbas Zaidi" userId="716e8472-6aeb-4edf-8b6e-473000ee6edf" providerId="ADAL" clId="{17940DFF-DC69-43AC-A800-40CE4529D619}" dt="2021-08-30T09:30:29.160" v="351" actId="1036"/>
        <pc:sldMkLst>
          <pc:docMk/>
          <pc:sldMk cId="1970636068" sldId="276"/>
        </pc:sldMkLst>
        <pc:spChg chg="mod">
          <ac:chgData name="Areeba Abbas Zaidi" userId="716e8472-6aeb-4edf-8b6e-473000ee6edf" providerId="ADAL" clId="{17940DFF-DC69-43AC-A800-40CE4529D619}" dt="2021-08-30T09:26:14.552" v="174" actId="20577"/>
          <ac:spMkLst>
            <pc:docMk/>
            <pc:sldMk cId="1970636068" sldId="276"/>
            <ac:spMk id="4" creationId="{00000000-0000-0000-0000-000000000000}"/>
          </ac:spMkLst>
        </pc:spChg>
        <pc:spChg chg="mod">
          <ac:chgData name="Areeba Abbas Zaidi" userId="716e8472-6aeb-4edf-8b6e-473000ee6edf" providerId="ADAL" clId="{17940DFF-DC69-43AC-A800-40CE4529D619}" dt="2021-08-30T09:26:24.640" v="208" actId="20577"/>
          <ac:spMkLst>
            <pc:docMk/>
            <pc:sldMk cId="1970636068" sldId="276"/>
            <ac:spMk id="5" creationId="{00000000-0000-0000-0000-000000000000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23" creationId="{A61EE8A5-AA22-4044-988B-395ED1739D67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24" creationId="{A61EE8A5-AA22-4044-988B-395ED1739D67}"/>
          </ac:spMkLst>
        </pc:spChg>
        <pc:spChg chg="add del mod">
          <ac:chgData name="Areeba Abbas Zaidi" userId="716e8472-6aeb-4edf-8b6e-473000ee6edf" providerId="ADAL" clId="{17940DFF-DC69-43AC-A800-40CE4529D619}" dt="2021-08-30T09:25:33.400" v="158" actId="1076"/>
          <ac:spMkLst>
            <pc:docMk/>
            <pc:sldMk cId="1970636068" sldId="276"/>
            <ac:spMk id="27" creationId="{AE8385DC-D160-4CB1-8674-32A4F015E477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1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2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3" creationId="{12AC1E0C-6E11-43A5-BE9A-E9B2CE3BB37A}"/>
          </ac:spMkLst>
        </pc:spChg>
        <pc:spChg chg="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4" creationId="{12AC1E0C-6E11-43A5-BE9A-E9B2CE3BB37A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5" creationId="{F09BEA94-F7BA-46C0-AD1F-314CF2D652BB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6" creationId="{D24B184A-1197-40B0-A80F-7FE10D45D635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7" creationId="{6884E7B0-F7B5-4EBE-A617-EB7351969455}"/>
          </ac:spMkLst>
        </pc:spChg>
        <pc:spChg chg="add del mod">
          <ac:chgData name="Areeba Abbas Zaidi" userId="716e8472-6aeb-4edf-8b6e-473000ee6edf" providerId="ADAL" clId="{17940DFF-DC69-43AC-A800-40CE4529D619}" dt="2021-08-30T09:28:02.568" v="251" actId="478"/>
          <ac:spMkLst>
            <pc:docMk/>
            <pc:sldMk cId="1970636068" sldId="276"/>
            <ac:spMk id="38" creationId="{85109B36-5DCA-42FF-88F7-65C4728E6C17}"/>
          </ac:spMkLst>
        </pc:spChg>
        <pc:spChg chg="add mod or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39" creationId="{29C6E548-DC9E-4ACB-930D-247BDECA0BBE}"/>
          </ac:spMkLst>
        </pc:spChg>
        <pc:spChg chg="add mod">
          <ac:chgData name="Areeba Abbas Zaidi" userId="716e8472-6aeb-4edf-8b6e-473000ee6edf" providerId="ADAL" clId="{17940DFF-DC69-43AC-A800-40CE4529D619}" dt="2021-08-30T09:30:29.160" v="351" actId="1036"/>
          <ac:spMkLst>
            <pc:docMk/>
            <pc:sldMk cId="1970636068" sldId="276"/>
            <ac:spMk id="40" creationId="{D2ED1296-2611-4380-81DB-4D4DB1259792}"/>
          </ac:spMkLst>
        </pc:s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6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9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12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15" creationId="{00000000-0000-0000-0000-000000000000}"/>
          </ac:grpSpMkLst>
        </pc:grpChg>
        <pc:grpChg chg="del">
          <ac:chgData name="Areeba Abbas Zaidi" userId="716e8472-6aeb-4edf-8b6e-473000ee6edf" providerId="ADAL" clId="{17940DFF-DC69-43AC-A800-40CE4529D619}" dt="2021-08-30T09:25:26.882" v="155" actId="478"/>
          <ac:grpSpMkLst>
            <pc:docMk/>
            <pc:sldMk cId="1970636068" sldId="276"/>
            <ac:grpSpMk id="18" creationId="{00000000-0000-0000-0000-000000000000}"/>
          </ac:grpSpMkLst>
        </pc:grpChg>
        <pc:picChg chg="add del mod">
          <ac:chgData name="Areeba Abbas Zaidi" userId="716e8472-6aeb-4edf-8b6e-473000ee6edf" providerId="ADAL" clId="{17940DFF-DC69-43AC-A800-40CE4529D619}" dt="2021-08-30T09:26:59.178" v="220" actId="27803"/>
          <ac:picMkLst>
            <pc:docMk/>
            <pc:sldMk cId="1970636068" sldId="276"/>
            <ac:picMk id="22" creationId="{12AC1E0C-6E11-43A5-BE9A-E9B2CE3BB37A}"/>
          </ac:picMkLst>
        </pc:picChg>
        <pc:picChg chg="add del mod">
          <ac:chgData name="Areeba Abbas Zaidi" userId="716e8472-6aeb-4edf-8b6e-473000ee6edf" providerId="ADAL" clId="{17940DFF-DC69-43AC-A800-40CE4529D619}" dt="2021-08-30T09:25:38.898" v="160" actId="478"/>
          <ac:picMkLst>
            <pc:docMk/>
            <pc:sldMk cId="1970636068" sldId="276"/>
            <ac:picMk id="28" creationId="{CC94B7CA-99F1-42CF-99A0-CE4196501140}"/>
          </ac:picMkLst>
        </pc:picChg>
        <pc:picChg chg="add del mod">
          <ac:chgData name="Areeba Abbas Zaidi" userId="716e8472-6aeb-4edf-8b6e-473000ee6edf" providerId="ADAL" clId="{17940DFF-DC69-43AC-A800-40CE4529D619}" dt="2021-08-30T09:26:59.178" v="220" actId="27803"/>
          <ac:picMkLst>
            <pc:docMk/>
            <pc:sldMk cId="1970636068" sldId="276"/>
            <ac:picMk id="29" creationId="{D8658C21-9930-4FD8-A308-0817D6E45914}"/>
          </ac:picMkLst>
        </pc:picChg>
        <pc:picChg chg="add del mod">
          <ac:chgData name="Areeba Abbas Zaidi" userId="716e8472-6aeb-4edf-8b6e-473000ee6edf" providerId="ADAL" clId="{17940DFF-DC69-43AC-A800-40CE4529D619}" dt="2021-08-30T09:26:59.178" v="220" actId="27803"/>
          <ac:picMkLst>
            <pc:docMk/>
            <pc:sldMk cId="1970636068" sldId="276"/>
            <ac:picMk id="30" creationId="{A61EE8A5-AA22-4044-988B-395ED1739D67}"/>
          </ac:picMkLst>
        </pc:picChg>
      </pc:sldChg>
      <pc:sldChg chg="add del setBg">
        <pc:chgData name="Areeba Abbas Zaidi" userId="716e8472-6aeb-4edf-8b6e-473000ee6edf" providerId="ADAL" clId="{17940DFF-DC69-43AC-A800-40CE4529D619}" dt="2021-08-30T09:25:06.476" v="152"/>
        <pc:sldMkLst>
          <pc:docMk/>
          <pc:sldMk cId="2997738796" sldId="276"/>
        </pc:sldMkLst>
      </pc:sldChg>
      <pc:sldChg chg="add del setBg">
        <pc:chgData name="Areeba Abbas Zaidi" userId="716e8472-6aeb-4edf-8b6e-473000ee6edf" providerId="ADAL" clId="{17940DFF-DC69-43AC-A800-40CE4529D619}" dt="2021-08-30T09:31:16.299" v="353"/>
        <pc:sldMkLst>
          <pc:docMk/>
          <pc:sldMk cId="3431416909" sldId="277"/>
        </pc:sldMkLst>
      </pc:sldChg>
      <pc:sldChg chg="addSp delSp modSp add mod setBg">
        <pc:chgData name="Areeba Abbas Zaidi" userId="716e8472-6aeb-4edf-8b6e-473000ee6edf" providerId="ADAL" clId="{17940DFF-DC69-43AC-A800-40CE4529D619}" dt="2021-08-30T09:39:11.948" v="501" actId="478"/>
        <pc:sldMkLst>
          <pc:docMk/>
          <pc:sldMk cId="4257223743" sldId="277"/>
        </pc:sldMkLst>
        <pc:spChg chg="add mod">
          <ac:chgData name="Areeba Abbas Zaidi" userId="716e8472-6aeb-4edf-8b6e-473000ee6edf" providerId="ADAL" clId="{17940DFF-DC69-43AC-A800-40CE4529D619}" dt="2021-08-30T09:32:58.275" v="373" actId="167"/>
          <ac:spMkLst>
            <pc:docMk/>
            <pc:sldMk cId="4257223743" sldId="277"/>
            <ac:spMk id="2" creationId="{39E10D1A-E603-4F56-B4FC-437007C76776}"/>
          </ac:spMkLst>
        </pc:spChg>
        <pc:spChg chg="add mod">
          <ac:chgData name="Areeba Abbas Zaidi" userId="716e8472-6aeb-4edf-8b6e-473000ee6edf" providerId="ADAL" clId="{17940DFF-DC69-43AC-A800-40CE4529D619}" dt="2021-08-30T09:34:12.932" v="393" actId="1076"/>
          <ac:spMkLst>
            <pc:docMk/>
            <pc:sldMk cId="4257223743" sldId="277"/>
            <ac:spMk id="22" creationId="{A76C716A-EAEA-4144-96C3-D3A2B079EDD5}"/>
          </ac:spMkLst>
        </pc:spChg>
        <pc:spChg chg="mod">
          <ac:chgData name="Areeba Abbas Zaidi" userId="716e8472-6aeb-4edf-8b6e-473000ee6edf" providerId="ADAL" clId="{17940DFF-DC69-43AC-A800-40CE4529D619}" dt="2021-08-30T09:33:32.180" v="377" actId="207"/>
          <ac:spMkLst>
            <pc:docMk/>
            <pc:sldMk cId="4257223743" sldId="277"/>
            <ac:spMk id="23" creationId="{A61EE8A5-AA22-4044-988B-395ED1739D67}"/>
          </ac:spMkLst>
        </pc:spChg>
        <pc:spChg chg="mod">
          <ac:chgData name="Areeba Abbas Zaidi" userId="716e8472-6aeb-4edf-8b6e-473000ee6edf" providerId="ADAL" clId="{17940DFF-DC69-43AC-A800-40CE4529D619}" dt="2021-08-30T09:33:42.671" v="380" actId="207"/>
          <ac:spMkLst>
            <pc:docMk/>
            <pc:sldMk cId="4257223743" sldId="277"/>
            <ac:spMk id="24" creationId="{A61EE8A5-AA22-4044-988B-395ED1739D67}"/>
          </ac:spMkLst>
        </pc:spChg>
        <pc:spChg chg="add mod">
          <ac:chgData name="Areeba Abbas Zaidi" userId="716e8472-6aeb-4edf-8b6e-473000ee6edf" providerId="ADAL" clId="{17940DFF-DC69-43AC-A800-40CE4529D619}" dt="2021-08-30T09:34:28.167" v="398" actId="20577"/>
          <ac:spMkLst>
            <pc:docMk/>
            <pc:sldMk cId="4257223743" sldId="277"/>
            <ac:spMk id="28" creationId="{3D5F1479-B8B0-4AE6-B363-1BB6591BAA57}"/>
          </ac:spMkLst>
        </pc:spChg>
        <pc:spChg chg="add mod">
          <ac:chgData name="Areeba Abbas Zaidi" userId="716e8472-6aeb-4edf-8b6e-473000ee6edf" providerId="ADAL" clId="{17940DFF-DC69-43AC-A800-40CE4529D619}" dt="2021-08-30T09:34:29.954" v="399" actId="20577"/>
          <ac:spMkLst>
            <pc:docMk/>
            <pc:sldMk cId="4257223743" sldId="277"/>
            <ac:spMk id="29" creationId="{E2807325-AFA4-4CDB-927D-9F505BB3736A}"/>
          </ac:spMkLst>
        </pc:spChg>
        <pc:spChg chg="add del mod">
          <ac:chgData name="Areeba Abbas Zaidi" userId="716e8472-6aeb-4edf-8b6e-473000ee6edf" providerId="ADAL" clId="{17940DFF-DC69-43AC-A800-40CE4529D619}" dt="2021-08-30T09:39:11.948" v="501" actId="478"/>
          <ac:spMkLst>
            <pc:docMk/>
            <pc:sldMk cId="4257223743" sldId="277"/>
            <ac:spMk id="30" creationId="{E7AA56A5-D277-4D90-996E-4C0582A616FC}"/>
          </ac:spMkLst>
        </pc:spChg>
        <pc:spChg chg="mod">
          <ac:chgData name="Areeba Abbas Zaidi" userId="716e8472-6aeb-4edf-8b6e-473000ee6edf" providerId="ADAL" clId="{17940DFF-DC69-43AC-A800-40CE4529D619}" dt="2021-08-30T09:33:32.180" v="377" actId="207"/>
          <ac:spMkLst>
            <pc:docMk/>
            <pc:sldMk cId="4257223743" sldId="277"/>
            <ac:spMk id="31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3:42.671" v="380" actId="207"/>
          <ac:spMkLst>
            <pc:docMk/>
            <pc:sldMk cId="4257223743" sldId="277"/>
            <ac:spMk id="32" creationId="{D8658C21-9930-4FD8-A308-0817D6E45914}"/>
          </ac:spMkLst>
        </pc:spChg>
        <pc:spChg chg="mod">
          <ac:chgData name="Areeba Abbas Zaidi" userId="716e8472-6aeb-4edf-8b6e-473000ee6edf" providerId="ADAL" clId="{17940DFF-DC69-43AC-A800-40CE4529D619}" dt="2021-08-30T09:33:32.180" v="377" actId="207"/>
          <ac:spMkLst>
            <pc:docMk/>
            <pc:sldMk cId="4257223743" sldId="277"/>
            <ac:spMk id="33" creationId="{12AC1E0C-6E11-43A5-BE9A-E9B2CE3BB37A}"/>
          </ac:spMkLst>
        </pc:spChg>
        <pc:spChg chg="mod">
          <ac:chgData name="Areeba Abbas Zaidi" userId="716e8472-6aeb-4edf-8b6e-473000ee6edf" providerId="ADAL" clId="{17940DFF-DC69-43AC-A800-40CE4529D619}" dt="2021-08-30T09:33:42.671" v="380" actId="207"/>
          <ac:spMkLst>
            <pc:docMk/>
            <pc:sldMk cId="4257223743" sldId="277"/>
            <ac:spMk id="34" creationId="{12AC1E0C-6E11-43A5-BE9A-E9B2CE3BB37A}"/>
          </ac:spMkLst>
        </pc:spChg>
        <pc:spChg chg="mod">
          <ac:chgData name="Areeba Abbas Zaidi" userId="716e8472-6aeb-4edf-8b6e-473000ee6edf" providerId="ADAL" clId="{17940DFF-DC69-43AC-A800-40CE4529D619}" dt="2021-08-30T09:33:37.059" v="378" actId="207"/>
          <ac:spMkLst>
            <pc:docMk/>
            <pc:sldMk cId="4257223743" sldId="277"/>
            <ac:spMk id="35" creationId="{F09BEA94-F7BA-46C0-AD1F-314CF2D652BB}"/>
          </ac:spMkLst>
        </pc:spChg>
        <pc:spChg chg="mod">
          <ac:chgData name="Areeba Abbas Zaidi" userId="716e8472-6aeb-4edf-8b6e-473000ee6edf" providerId="ADAL" clId="{17940DFF-DC69-43AC-A800-40CE4529D619}" dt="2021-08-30T09:33:37.059" v="378" actId="207"/>
          <ac:spMkLst>
            <pc:docMk/>
            <pc:sldMk cId="4257223743" sldId="277"/>
            <ac:spMk id="36" creationId="{D24B184A-1197-40B0-A80F-7FE10D45D635}"/>
          </ac:spMkLst>
        </pc:spChg>
        <pc:spChg chg="mod">
          <ac:chgData name="Areeba Abbas Zaidi" userId="716e8472-6aeb-4edf-8b6e-473000ee6edf" providerId="ADAL" clId="{17940DFF-DC69-43AC-A800-40CE4529D619}" dt="2021-08-30T09:33:37.059" v="378" actId="207"/>
          <ac:spMkLst>
            <pc:docMk/>
            <pc:sldMk cId="4257223743" sldId="277"/>
            <ac:spMk id="37" creationId="{6884E7B0-F7B5-4EBE-A617-EB7351969455}"/>
          </ac:spMkLst>
        </pc:spChg>
        <pc:spChg chg="mod">
          <ac:chgData name="Areeba Abbas Zaidi" userId="716e8472-6aeb-4edf-8b6e-473000ee6edf" providerId="ADAL" clId="{17940DFF-DC69-43AC-A800-40CE4529D619}" dt="2021-08-30T09:33:09.097" v="374" actId="207"/>
          <ac:spMkLst>
            <pc:docMk/>
            <pc:sldMk cId="4257223743" sldId="277"/>
            <ac:spMk id="39" creationId="{29C6E548-DC9E-4ACB-930D-247BDECA0BBE}"/>
          </ac:spMkLst>
        </pc:spChg>
        <pc:spChg chg="mod">
          <ac:chgData name="Areeba Abbas Zaidi" userId="716e8472-6aeb-4edf-8b6e-473000ee6edf" providerId="ADAL" clId="{17940DFF-DC69-43AC-A800-40CE4529D619}" dt="2021-08-30T09:33:14.029" v="375" actId="207"/>
          <ac:spMkLst>
            <pc:docMk/>
            <pc:sldMk cId="4257223743" sldId="277"/>
            <ac:spMk id="40" creationId="{D2ED1296-2611-4380-81DB-4D4DB1259792}"/>
          </ac:spMkLst>
        </pc:spChg>
        <pc:picChg chg="add mod">
          <ac:chgData name="Areeba Abbas Zaidi" userId="716e8472-6aeb-4edf-8b6e-473000ee6edf" providerId="ADAL" clId="{17940DFF-DC69-43AC-A800-40CE4529D619}" dt="2021-08-30T09:32:58.275" v="373" actId="167"/>
          <ac:picMkLst>
            <pc:docMk/>
            <pc:sldMk cId="4257223743" sldId="277"/>
            <ac:picMk id="1026" creationId="{93BE6D05-A89C-44A2-AB3B-BE3AD7660F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92BA-DF2D-F443-8D5A-FDBD7B2442B6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5A6F-D4F2-0840-A2E7-2F4C43D4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cloud computing as the del of </a:t>
            </a:r>
            <a:r>
              <a:rPr lang="en-US" dirty="0" err="1"/>
              <a:t>conouting</a:t>
            </a:r>
            <a:r>
              <a:rPr lang="en-US" dirty="0"/>
              <a:t> services </a:t>
            </a:r>
            <a:r>
              <a:rPr lang="en-US" dirty="0" err="1"/>
              <a:t>ondemand</a:t>
            </a:r>
            <a:r>
              <a:rPr lang="en-US" dirty="0"/>
              <a:t>. What kind of services? Pretty </a:t>
            </a:r>
            <a:r>
              <a:rPr lang="en-US" dirty="0" err="1"/>
              <a:t>mich</a:t>
            </a:r>
            <a:r>
              <a:rPr lang="en-US" dirty="0"/>
              <a:t> anything. From applications to data to </a:t>
            </a:r>
            <a:r>
              <a:rPr lang="en-US" dirty="0" err="1"/>
              <a:t>syorage</a:t>
            </a:r>
            <a:r>
              <a:rPr lang="en-US" dirty="0"/>
              <a:t> to networking or just processing power. User can access the cloud to get just about any IT service then requires, when they require.</a:t>
            </a:r>
          </a:p>
          <a:p>
            <a:r>
              <a:rPr lang="en-US" dirty="0"/>
              <a:t>Instead of buying owning and managing you </a:t>
            </a:r>
            <a:r>
              <a:rPr lang="en-US" dirty="0" err="1"/>
              <a:t>rown</a:t>
            </a:r>
            <a:r>
              <a:rPr lang="en-US" dirty="0"/>
              <a:t> data centers you can access them as you need.</a:t>
            </a:r>
          </a:p>
          <a:p>
            <a:endParaRPr lang="en-US" dirty="0"/>
          </a:p>
          <a:p>
            <a:r>
              <a:rPr lang="en-US" dirty="0"/>
              <a:t>Talk about the OSS story and how it facilitates the dev of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Agility = Fail fast, experiment, innovate. Cloud </a:t>
            </a:r>
            <a:r>
              <a:rPr lang="en-US" dirty="0" err="1"/>
              <a:t>iinovate</a:t>
            </a:r>
            <a:r>
              <a:rPr lang="en-US" dirty="0"/>
              <a:t> on your behalf. Talk about some examples.</a:t>
            </a:r>
          </a:p>
          <a:p>
            <a:r>
              <a:rPr lang="en-US" dirty="0"/>
              <a:t>Cost = only pay what you need</a:t>
            </a:r>
          </a:p>
          <a:p>
            <a:r>
              <a:rPr lang="en-US" dirty="0"/>
              <a:t>Elasticity = scale up and down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= talk about data centers</a:t>
            </a:r>
          </a:p>
          <a:p>
            <a:r>
              <a:rPr lang="en-US" dirty="0"/>
              <a:t>AWS </a:t>
            </a:r>
          </a:p>
          <a:p>
            <a:r>
              <a:rPr lang="en-US" dirty="0"/>
              <a:t>Leader = Gartner = https://</a:t>
            </a:r>
            <a:r>
              <a:rPr lang="en-US" dirty="0" err="1"/>
              <a:t>aws.amazon.com</a:t>
            </a:r>
            <a:r>
              <a:rPr lang="en-US" dirty="0"/>
              <a:t>/blogs/</a:t>
            </a:r>
            <a:r>
              <a:rPr lang="en-US" dirty="0" err="1"/>
              <a:t>aws</a:t>
            </a:r>
            <a:r>
              <a:rPr lang="en-US" dirty="0"/>
              <a:t>/aws-named-as-a-leader-for-the-11th-consecutive-year-in-2021-gartner-magic-quadrant-for-cloud-infrastructure-platform-services-cips/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some of the services</a:t>
            </a:r>
          </a:p>
          <a:p>
            <a:r>
              <a:rPr lang="en-US" dirty="0"/>
              <a:t>App Dev, Analytics, ML, IoT, Media, Mobile, Database</a:t>
            </a:r>
          </a:p>
          <a:p>
            <a:r>
              <a:rPr lang="en-US" dirty="0"/>
              <a:t>Core = </a:t>
            </a:r>
            <a:r>
              <a:rPr lang="en-US" dirty="0" err="1"/>
              <a:t>comouter</a:t>
            </a:r>
            <a:r>
              <a:rPr lang="en-US" dirty="0"/>
              <a:t>, network, storage</a:t>
            </a:r>
          </a:p>
          <a:p>
            <a:r>
              <a:rPr lang="en-US" dirty="0"/>
              <a:t>Security and Compliance</a:t>
            </a:r>
          </a:p>
          <a:p>
            <a:r>
              <a:rPr lang="en-US" dirty="0"/>
              <a:t>Infra</a:t>
            </a:r>
          </a:p>
          <a:p>
            <a:r>
              <a:rPr lang="en-US" dirty="0"/>
              <a:t>Management tool/Observability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easy is to start. Just </a:t>
            </a:r>
            <a:r>
              <a:rPr lang="en-US" dirty="0" err="1"/>
              <a:t>logni</a:t>
            </a:r>
            <a:r>
              <a:rPr lang="en-US" dirty="0"/>
              <a:t> to </a:t>
            </a:r>
            <a:r>
              <a:rPr lang="en-US" dirty="0" err="1"/>
              <a:t>aws</a:t>
            </a:r>
            <a:r>
              <a:rPr lang="en-US" dirty="0"/>
              <a:t> console and start trying…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jp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www.bauer-power.net/2018/05/script-to-clone-azure-network-securit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jpg"/><Relationship Id="rId5" Type="http://schemas.openxmlformats.org/officeDocument/2006/relationships/image" Target="../media/image3.png"/><Relationship Id="rId10" Type="http://schemas.openxmlformats.org/officeDocument/2006/relationships/hyperlink" Target="https://fanaticosdelhardware.com/la-ayuda-de-google-cloud-durante-el-covid-19/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jpg"/><Relationship Id="rId14" Type="http://schemas.openxmlformats.org/officeDocument/2006/relationships/hyperlink" Target="https://wpdealz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299358" y="-266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699" y="3771900"/>
            <a:ext cx="1630912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CLOUD COMPUTING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15100"/>
            <a:ext cx="70184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bg1"/>
                </a:solidFill>
                <a:latin typeface="Proxima Nova Rg" panose="02000506030000020004" pitchFamily="50" charset="0"/>
              </a:rPr>
              <a:t>By Faisal</a:t>
            </a:r>
          </a:p>
        </p:txBody>
      </p:sp>
      <p:sp>
        <p:nvSpPr>
          <p:cNvPr id="9" name="Freeform 9"/>
          <p:cNvSpPr/>
          <p:nvPr/>
        </p:nvSpPr>
        <p:spPr>
          <a:xfrm>
            <a:off x="107442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E6C769B0-6466-4922-943A-DF50ED42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96619" y="1943100"/>
            <a:ext cx="3382762" cy="3382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3043239"/>
            <a:ext cx="538989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Chapters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7200" y="3000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What is cloud computing?</a:t>
            </a:r>
          </a:p>
        </p:txBody>
      </p:sp>
      <p:sp>
        <p:nvSpPr>
          <p:cNvPr id="21" name="AutoShape 21"/>
          <p:cNvSpPr/>
          <p:nvPr/>
        </p:nvSpPr>
        <p:spPr>
          <a:xfrm>
            <a:off x="7657794" y="3138029"/>
            <a:ext cx="45719" cy="3550022"/>
          </a:xfrm>
          <a:prstGeom prst="rect">
            <a:avLst/>
          </a:prstGeom>
          <a:solidFill>
            <a:srgbClr val="0E2243"/>
          </a:solidFill>
        </p:spPr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7446BA5E-4EDC-4DD7-9FB2-9870861C193E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9E4B1C5-371A-4BBD-9457-F2DE9FCED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F8AC23-44FB-4BFC-A1A7-9D6B177C6EE7}"/>
              </a:ext>
            </a:extLst>
          </p:cNvPr>
          <p:cNvGrpSpPr/>
          <p:nvPr/>
        </p:nvGrpSpPr>
        <p:grpSpPr>
          <a:xfrm>
            <a:off x="7577671" y="3043239"/>
            <a:ext cx="189577" cy="3644812"/>
            <a:chOff x="7577671" y="2214667"/>
            <a:chExt cx="189577" cy="3644812"/>
          </a:xfrm>
          <a:solidFill>
            <a:srgbClr val="0E2243"/>
          </a:solidFill>
        </p:grpSpPr>
        <p:grpSp>
          <p:nvGrpSpPr>
            <p:cNvPr id="22" name="Group 22"/>
            <p:cNvGrpSpPr/>
            <p:nvPr/>
          </p:nvGrpSpPr>
          <p:grpSpPr>
            <a:xfrm>
              <a:off x="7577671" y="2214667"/>
              <a:ext cx="189577" cy="189577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577671" y="3366412"/>
              <a:ext cx="189577" cy="189577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7577671" y="5669902"/>
              <a:ext cx="189577" cy="189577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389E0C6B-DFBB-4070-9D81-1A9228F2D1B6}"/>
                </a:ext>
              </a:extLst>
            </p:cNvPr>
            <p:cNvGrpSpPr/>
            <p:nvPr/>
          </p:nvGrpSpPr>
          <p:grpSpPr>
            <a:xfrm>
              <a:off x="7577671" y="4518157"/>
              <a:ext cx="189577" cy="189577"/>
              <a:chOff x="0" y="0"/>
              <a:chExt cx="6350000" cy="6350000"/>
            </a:xfrm>
            <a:grpFill/>
          </p:grpSpPr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C3E700BE-BCCC-4D44-BF2C-AC5967BA90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8" name="TextBox 19">
            <a:extLst>
              <a:ext uri="{FF2B5EF4-FFF2-40B4-BE49-F238E27FC236}">
                <a16:creationId xmlns:a16="http://schemas.microsoft.com/office/drawing/2014/main" id="{E9FFCA5F-E47A-4FA9-8C00-7D4DFE13F37C}"/>
              </a:ext>
            </a:extLst>
          </p:cNvPr>
          <p:cNvSpPr txBox="1"/>
          <p:nvPr/>
        </p:nvSpPr>
        <p:spPr>
          <a:xfrm>
            <a:off x="8077200" y="4143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Benefits of cloud computing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DD94397F-E7D4-4C33-AC88-E11CAF316606}"/>
              </a:ext>
            </a:extLst>
          </p:cNvPr>
          <p:cNvSpPr txBox="1"/>
          <p:nvPr/>
        </p:nvSpPr>
        <p:spPr>
          <a:xfrm>
            <a:off x="8062732" y="5272919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Amazon Web Services (AWS)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74A9D39A-F21B-4BC2-AB86-B9D3C179CECD}"/>
              </a:ext>
            </a:extLst>
          </p:cNvPr>
          <p:cNvSpPr txBox="1"/>
          <p:nvPr/>
        </p:nvSpPr>
        <p:spPr>
          <a:xfrm>
            <a:off x="8058874" y="6424664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Other cloud providers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91677B49-4459-4C31-87FC-11BBCF45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CC19438F-AD51-4BF8-A7EA-C6661E7B8B94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On-demand delivery of IT resources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1246" y="584733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Via the internet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What is cloud computing?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76E4D05-A795-5D93-6D7A-D31740625562}"/>
              </a:ext>
            </a:extLst>
          </p:cNvPr>
          <p:cNvSpPr txBox="1"/>
          <p:nvPr/>
        </p:nvSpPr>
        <p:spPr>
          <a:xfrm>
            <a:off x="1028700" y="6835721"/>
            <a:ext cx="7048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With pay-as-you-go pricing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58342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Agility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63386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Cost savings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Benefits of cloud computing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76E4D05-A795-5D93-6D7A-D31740625562}"/>
              </a:ext>
            </a:extLst>
          </p:cNvPr>
          <p:cNvSpPr txBox="1"/>
          <p:nvPr/>
        </p:nvSpPr>
        <p:spPr>
          <a:xfrm>
            <a:off x="1028700" y="6404257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Elasticity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210DC9D-5F14-10A9-4F6F-EBFA208BAC48}"/>
              </a:ext>
            </a:extLst>
          </p:cNvPr>
          <p:cNvSpPr txBox="1"/>
          <p:nvPr/>
        </p:nvSpPr>
        <p:spPr>
          <a:xfrm>
            <a:off x="1033462" y="7174649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Global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D3DDD8C9-D53E-CD9C-C427-33EF92A9B5F3}"/>
              </a:ext>
            </a:extLst>
          </p:cNvPr>
          <p:cNvSpPr txBox="1"/>
          <p:nvPr/>
        </p:nvSpPr>
        <p:spPr>
          <a:xfrm>
            <a:off x="1028699" y="7945041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141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58342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Pioneer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63386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Leader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Amazon Web Services (AWS)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1A4D-8F06-A3C0-2B73-0FF5A0D3DD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6258" y="3096293"/>
            <a:ext cx="6944942" cy="682759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E722174-D533-ECBD-6BC9-3CF51D83A409}"/>
              </a:ext>
            </a:extLst>
          </p:cNvPr>
          <p:cNvSpPr/>
          <p:nvPr/>
        </p:nvSpPr>
        <p:spPr>
          <a:xfrm>
            <a:off x="12573000" y="3771759"/>
            <a:ext cx="1905000" cy="13079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4863473"/>
            <a:ext cx="58342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Pioneer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633865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Leader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Amazon Web Services (AWS)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76E4D05-A795-5D93-6D7A-D31740625562}"/>
              </a:ext>
            </a:extLst>
          </p:cNvPr>
          <p:cNvSpPr txBox="1"/>
          <p:nvPr/>
        </p:nvSpPr>
        <p:spPr>
          <a:xfrm>
            <a:off x="1028700" y="6404257"/>
            <a:ext cx="5224651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2E7BA-7E35-7074-67D0-15450CFCEE1D}"/>
              </a:ext>
            </a:extLst>
          </p:cNvPr>
          <p:cNvSpPr txBox="1"/>
          <p:nvPr/>
        </p:nvSpPr>
        <p:spPr>
          <a:xfrm>
            <a:off x="7107935" y="4540307"/>
            <a:ext cx="6172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245 countries and </a:t>
            </a:r>
          </a:p>
          <a:p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territories</a:t>
            </a:r>
          </a:p>
          <a:p>
            <a:endParaRPr lang="en-US" sz="3600" b="1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200+ fully feature services</a:t>
            </a:r>
          </a:p>
          <a:p>
            <a:endParaRPr lang="en-US" sz="3600" b="1" dirty="0">
              <a:solidFill>
                <a:srgbClr val="0E2243"/>
              </a:solidFill>
              <a:latin typeface="Proxima Nova Rg" panose="02000506030000020004" pitchFamily="50" charset="0"/>
            </a:endParaRPr>
          </a:p>
          <a:p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400 types of compute instances</a:t>
            </a:r>
          </a:p>
        </p:txBody>
      </p:sp>
    </p:spTree>
    <p:extLst>
      <p:ext uri="{BB962C8B-B14F-4D97-AF65-F5344CB8AC3E}">
        <p14:creationId xmlns:p14="http://schemas.microsoft.com/office/powerpoint/2010/main" val="26917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Other cloud providers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A29E7-3429-8208-0D08-5871BD7D17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943600" y="4418055"/>
            <a:ext cx="4165600" cy="2499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CDFF4A-150C-B5D6-C706-07C38431BC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346430" y="4474626"/>
            <a:ext cx="3593640" cy="23623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A22ECF-8826-7BFD-FE64-4C3BD6B404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591800" y="4495800"/>
            <a:ext cx="4064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931928"/>
            <a:ext cx="8768196" cy="2040806"/>
            <a:chOff x="0" y="9525"/>
            <a:chExt cx="11690929" cy="2721074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Summary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616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3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Cloud computing and its benefits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94B7CA-99F1-42CF-99A0-CE419650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80942" y="4048988"/>
            <a:ext cx="3382762" cy="338276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46E28D5D-78E1-A18C-8F76-13AC99159545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CFBF0B38-DF3F-03AF-E648-3FF0B28037F9}"/>
              </a:ext>
            </a:extLst>
          </p:cNvPr>
          <p:cNvSpPr txBox="1"/>
          <p:nvPr/>
        </p:nvSpPr>
        <p:spPr>
          <a:xfrm>
            <a:off x="1028700" y="4380695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Amazon Web Services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2B192BA6-BF7A-3A22-5705-678700CB866E}"/>
              </a:ext>
            </a:extLst>
          </p:cNvPr>
          <p:cNvSpPr txBox="1"/>
          <p:nvPr/>
        </p:nvSpPr>
        <p:spPr>
          <a:xfrm>
            <a:off x="1028700" y="5189323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Other cloud vendors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FF1586B-336D-522F-BCCB-A629373C7ECE}"/>
              </a:ext>
            </a:extLst>
          </p:cNvPr>
          <p:cNvSpPr txBox="1"/>
          <p:nvPr/>
        </p:nvSpPr>
        <p:spPr>
          <a:xfrm>
            <a:off x="1028700" y="5997951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2B462A3CEA49AFF804D94FABEC01" ma:contentTypeVersion="16" ma:contentTypeDescription="Create a new document." ma:contentTypeScope="" ma:versionID="a01ae845464bdf23bedea799a35f1c67">
  <xsd:schema xmlns:xsd="http://www.w3.org/2001/XMLSchema" xmlns:xs="http://www.w3.org/2001/XMLSchema" xmlns:p="http://schemas.microsoft.com/office/2006/metadata/properties" xmlns:ns2="5b5b3912-bc29-4085-976e-9a562ae44365" xmlns:ns3="99c2bbf2-675f-45c9-a9fa-2201defc826b" targetNamespace="http://schemas.microsoft.com/office/2006/metadata/properties" ma:root="true" ma:fieldsID="a3f29eda22f00b8622d4de4eebd20f51" ns2:_="" ns3:_="">
    <xsd:import namespace="5b5b3912-bc29-4085-976e-9a562ae44365"/>
    <xsd:import namespace="99c2bbf2-675f-45c9-a9fa-2201defc8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b3912-bc29-4085-976e-9a562ae44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121bd4-24fd-4c74-9a8a-84d13da07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bbf2-675f-45c9-a9fa-2201defc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a0a289-b37d-4aaa-ac3b-687463badd17}" ma:internalName="TaxCatchAll" ma:showField="CatchAllData" ma:web="99c2bbf2-675f-45c9-a9fa-2201defc8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c2bbf2-675f-45c9-a9fa-2201defc826b" xsi:nil="true"/>
    <lcf76f155ced4ddcb4097134ff3c332f xmlns="5b5b3912-bc29-4085-976e-9a562ae4436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9DF26C-DD71-426D-8225-4911E0C9F3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7AB1ED-2007-4EA8-8133-D8A2D187D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b3912-bc29-4085-976e-9a562ae44365"/>
    <ds:schemaRef ds:uri="99c2bbf2-675f-45c9-a9fa-2201defc8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4B1BD-839B-4B34-B603-ABF812F3CB70}">
  <ds:schemaRefs>
    <ds:schemaRef ds:uri="http://schemas.microsoft.com/office/2006/metadata/properties"/>
    <ds:schemaRef ds:uri="http://schemas.microsoft.com/office/infopath/2007/PartnerControls"/>
    <ds:schemaRef ds:uri="9c78a4a7-572b-4322-8f9e-6086a8acfa96"/>
    <ds:schemaRef ds:uri="99c2bbf2-675f-45c9-a9fa-2201defc826b"/>
    <ds:schemaRef ds:uri="5b5b3912-bc29-4085-976e-9a562ae443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328</Words>
  <Application>Microsoft Macintosh PowerPoint</Application>
  <PresentationFormat>Custom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Proxima Nova Bl</vt:lpstr>
      <vt:lpstr>Proxima Nova Rg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Faisal Masood</cp:lastModifiedBy>
  <cp:revision>119</cp:revision>
  <dcterms:created xsi:type="dcterms:W3CDTF">2006-08-16T00:00:00Z</dcterms:created>
  <dcterms:modified xsi:type="dcterms:W3CDTF">2023-04-09T07:05:38Z</dcterms:modified>
  <dc:identifier>DAEjmkhT00c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0x0101003CDD2B462A3CEA49AFF804D94FABEC01</vt:lpwstr>
  </property>
</Properties>
</file>