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3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5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2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0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4E96-5608-4936-AD51-5726E5F5B079}" type="datetimeFigureOut">
              <a:rPr lang="en-US" smtClean="0"/>
              <a:t>11/7/2015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CD69F-B3FD-462D-AEFC-38CD8E38B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9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sfree.de/images/joomgallery/details/schwarz_weiss_34/smartphone_icon_20140820_11771133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6" r="25400" b="5797"/>
          <a:stretch/>
        </p:blipFill>
        <p:spPr bwMode="auto">
          <a:xfrm>
            <a:off x="0" y="-56271"/>
            <a:ext cx="40099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ocwinebar.com/nimages/aoc_restaurant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46"/>
          <a:stretch/>
        </p:blipFill>
        <p:spPr bwMode="auto">
          <a:xfrm>
            <a:off x="343741" y="918355"/>
            <a:ext cx="3296937" cy="309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64962" y="2527903"/>
            <a:ext cx="2675716" cy="64633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7809" y="2527903"/>
            <a:ext cx="621221" cy="64633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8238" y="2527903"/>
            <a:ext cx="8403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chemeClr val="accent4"/>
                </a:solidFill>
                <a:effectLst/>
              </a:rPr>
              <a:t>3.7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336" y="3170359"/>
            <a:ext cx="3285342" cy="84012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8989" y="3447808"/>
            <a:ext cx="84036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chemeClr val="accent4"/>
                </a:solidFill>
                <a:effectLst/>
              </a:rPr>
              <a:t>Photos</a:t>
            </a:r>
            <a:endParaRPr 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3896" y="3353554"/>
            <a:ext cx="8403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4"/>
                </a:solidFill>
              </a:rPr>
              <a:t>map</a:t>
            </a:r>
            <a:endParaRPr 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24420" y="3447808"/>
            <a:ext cx="8403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4"/>
                </a:solidFill>
                <a:effectLst/>
              </a:rPr>
              <a:t>share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09513" y="3261221"/>
            <a:ext cx="8403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x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336" y="4009289"/>
            <a:ext cx="3285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Description:</a:t>
            </a:r>
          </a:p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endParaRPr lang="en-US" dirty="0" smtClean="0"/>
          </a:p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endParaRPr lang="en-US" dirty="0" smtClean="0"/>
          </a:p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endParaRPr lang="en-US" dirty="0" smtClean="0"/>
          </a:p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6" name="Picture 2" descr="http://www.clipartsfree.de/images/joomgallery/details/schwarz_weiss_34/smartphone_icon_20140820_11771133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6" r="25400" b="5797"/>
          <a:stretch/>
        </p:blipFill>
        <p:spPr bwMode="auto">
          <a:xfrm>
            <a:off x="3980948" y="-56271"/>
            <a:ext cx="40099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://www.aocwinebar.com/nimages/aoc_restaurant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5" b="30745"/>
          <a:stretch/>
        </p:blipFill>
        <p:spPr bwMode="auto">
          <a:xfrm>
            <a:off x="4324689" y="970663"/>
            <a:ext cx="3296937" cy="143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958789" y="937057"/>
            <a:ext cx="2675716" cy="64633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338757" y="937057"/>
            <a:ext cx="621221" cy="64633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229186" y="924178"/>
            <a:ext cx="8403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chemeClr val="accent4"/>
                </a:solidFill>
                <a:effectLst/>
              </a:rPr>
              <a:t>3.7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36284" y="1579513"/>
            <a:ext cx="3285342" cy="840122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269937" y="1844083"/>
            <a:ext cx="84036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chemeClr val="accent4"/>
                </a:solidFill>
                <a:effectLst/>
              </a:rPr>
              <a:t>Photos</a:t>
            </a:r>
            <a:endParaRPr 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84844" y="1749829"/>
            <a:ext cx="8403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4"/>
                </a:solidFill>
              </a:rPr>
              <a:t>map</a:t>
            </a:r>
            <a:endParaRPr lang="en-U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05368" y="1844083"/>
            <a:ext cx="84036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000" b="1" cap="none" spc="0" dirty="0" smtClean="0">
                <a:ln/>
                <a:solidFill>
                  <a:schemeClr val="accent4"/>
                </a:solidFill>
                <a:effectLst/>
              </a:rPr>
              <a:t>share</a:t>
            </a:r>
            <a:endParaRPr lang="en-US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790461" y="1657496"/>
            <a:ext cx="84036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cap="none" spc="0" dirty="0" smtClean="0">
                <a:ln/>
                <a:solidFill>
                  <a:schemeClr val="accent4"/>
                </a:solidFill>
                <a:effectLst/>
              </a:rPr>
              <a:t>x</a:t>
            </a:r>
            <a:endParaRPr 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284" y="2405564"/>
            <a:ext cx="3285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Description (phone, working hours, address):</a:t>
            </a:r>
          </a:p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r>
              <a:rPr lang="en-US" dirty="0" smtClean="0"/>
              <a:t> </a:t>
            </a:r>
            <a:r>
              <a:rPr lang="en-US" dirty="0" err="1" smtClean="0"/>
              <a:t>blah</a:t>
            </a:r>
            <a:endParaRPr lang="en-US" dirty="0" smtClean="0"/>
          </a:p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endParaRPr lang="en-US" dirty="0" smtClean="0"/>
          </a:p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endParaRPr lang="en-US" dirty="0" smtClean="0"/>
          </a:p>
          <a:p>
            <a:r>
              <a:rPr lang="en-US" dirty="0" smtClean="0"/>
              <a:t>Blah </a:t>
            </a:r>
            <a:r>
              <a:rPr lang="en-US" dirty="0" err="1" smtClean="0"/>
              <a:t>blah</a:t>
            </a:r>
            <a:endParaRPr lang="en-US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324689" y="4067322"/>
            <a:ext cx="32853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Reviews </a:t>
            </a:r>
            <a:r>
              <a:rPr lang="en-US" sz="1600" dirty="0" smtClean="0">
                <a:solidFill>
                  <a:srgbClr val="FF0000"/>
                </a:solidFill>
              </a:rPr>
              <a:t>(strategic issues here! What to do with our users’ reviews)</a:t>
            </a:r>
            <a:r>
              <a:rPr lang="en-US" sz="1600" dirty="0" smtClean="0"/>
              <a:t>:</a:t>
            </a:r>
            <a:endParaRPr lang="en-US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069550" y="4715973"/>
            <a:ext cx="237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I liked this place</a:t>
            </a:r>
            <a:endParaRPr lang="en-US" b="1" dirty="0" smtClean="0"/>
          </a:p>
        </p:txBody>
      </p:sp>
      <p:pic>
        <p:nvPicPr>
          <p:cNvPr id="1030" name="Picture 6" descr="https://cdn4.iconfinder.com/data/icons/small-n-flat/24/user-alt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11" y="4749419"/>
            <a:ext cx="579438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www.clipartsfree.de/images/joomgallery/details/schwarz_weiss_34/smartphone_icon_20140820_11771133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6" r="25400" b="5797"/>
          <a:stretch/>
        </p:blipFill>
        <p:spPr bwMode="auto">
          <a:xfrm>
            <a:off x="8012258" y="-75446"/>
            <a:ext cx="400994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http://www.aocwinebar.com/nimages/aoc_restaurant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05" b="45836"/>
          <a:stretch/>
        </p:blipFill>
        <p:spPr bwMode="auto">
          <a:xfrm>
            <a:off x="8355999" y="951488"/>
            <a:ext cx="3296937" cy="60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8990099" y="917882"/>
            <a:ext cx="2675716" cy="646331"/>
          </a:xfrm>
          <a:prstGeom prst="rect">
            <a:avLst/>
          </a:prstGeom>
          <a:solidFill>
            <a:schemeClr val="bg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Title</a:t>
            </a:r>
          </a:p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370067" y="917882"/>
            <a:ext cx="621221" cy="646331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60496" y="905003"/>
            <a:ext cx="84036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cap="none" spc="0" dirty="0" smtClean="0">
                <a:ln/>
                <a:solidFill>
                  <a:schemeClr val="accent4"/>
                </a:solidFill>
                <a:effectLst/>
              </a:rPr>
              <a:t>3.7</a:t>
            </a:r>
            <a:endParaRPr lang="en-US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901930" y="970663"/>
            <a:ext cx="84036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 smtClean="0">
                <a:ln/>
                <a:solidFill>
                  <a:schemeClr val="accent4"/>
                </a:solidFill>
                <a:effectLst/>
              </a:rPr>
              <a:t>Photos</a:t>
            </a:r>
            <a:endParaRPr lang="en-US" sz="1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889051" y="1215254"/>
            <a:ext cx="84036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 smtClean="0">
                <a:ln/>
                <a:solidFill>
                  <a:schemeClr val="accent4"/>
                </a:solidFill>
              </a:rPr>
              <a:t>map</a:t>
            </a:r>
            <a:endParaRPr 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712473" y="1259265"/>
            <a:ext cx="84036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400" b="1" cap="none" spc="0" dirty="0" smtClean="0">
                <a:ln/>
                <a:solidFill>
                  <a:schemeClr val="accent4"/>
                </a:solidFill>
                <a:effectLst/>
              </a:rPr>
              <a:t>share</a:t>
            </a:r>
            <a:endParaRPr lang="en-US" sz="1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631679" y="890890"/>
            <a:ext cx="84036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cap="none" spc="0" dirty="0" smtClean="0">
                <a:ln/>
                <a:solidFill>
                  <a:schemeClr val="accent4"/>
                </a:solidFill>
                <a:effectLst/>
              </a:rPr>
              <a:t>x</a:t>
            </a:r>
            <a:endParaRPr 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4715" y="1613756"/>
            <a:ext cx="32853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Reviews </a:t>
            </a:r>
            <a:r>
              <a:rPr lang="en-US" sz="1600" dirty="0" smtClean="0">
                <a:solidFill>
                  <a:srgbClr val="FF0000"/>
                </a:solidFill>
              </a:rPr>
              <a:t>(strategic issues here! What to do with our users’ reviews)</a:t>
            </a:r>
            <a:r>
              <a:rPr lang="en-US" sz="1600" dirty="0" smtClean="0"/>
              <a:t>:</a:t>
            </a:r>
            <a:endParaRPr lang="en-US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054335" y="3686123"/>
            <a:ext cx="237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I liked this place</a:t>
            </a:r>
            <a:endParaRPr lang="en-US" b="1" dirty="0" smtClean="0"/>
          </a:p>
        </p:txBody>
      </p:sp>
      <p:pic>
        <p:nvPicPr>
          <p:cNvPr id="43" name="Picture 6" descr="https://cdn4.iconfinder.com/data/icons/small-n-flat/24/user-alt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896" y="3719569"/>
            <a:ext cx="579438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9050498" y="4332453"/>
            <a:ext cx="237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I liked this place</a:t>
            </a:r>
            <a:endParaRPr lang="en-US" b="1" dirty="0" smtClean="0"/>
          </a:p>
        </p:txBody>
      </p:sp>
      <p:pic>
        <p:nvPicPr>
          <p:cNvPr id="45" name="Picture 6" descr="https://cdn4.iconfinder.com/data/icons/small-n-flat/24/user-alt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059" y="4365899"/>
            <a:ext cx="579438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9024348" y="2282812"/>
            <a:ext cx="237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I liked this place</a:t>
            </a:r>
            <a:endParaRPr lang="en-US" b="1" dirty="0" smtClean="0"/>
          </a:p>
        </p:txBody>
      </p:sp>
      <p:pic>
        <p:nvPicPr>
          <p:cNvPr id="47" name="Picture 6" descr="https://cdn4.iconfinder.com/data/icons/small-n-flat/24/user-alt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909" y="2316258"/>
            <a:ext cx="579438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9020511" y="2929142"/>
            <a:ext cx="237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Name: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I liked this place</a:t>
            </a:r>
            <a:endParaRPr lang="en-US" b="1" dirty="0" smtClean="0"/>
          </a:p>
        </p:txBody>
      </p:sp>
      <p:pic>
        <p:nvPicPr>
          <p:cNvPr id="49" name="Picture 6" descr="https://cdn4.iconfinder.com/data/icons/small-n-flat/24/user-alt-12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072" y="2962588"/>
            <a:ext cx="579438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117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</dc:creator>
  <cp:lastModifiedBy>saeed</cp:lastModifiedBy>
  <cp:revision>6</cp:revision>
  <dcterms:created xsi:type="dcterms:W3CDTF">2015-11-07T08:49:28Z</dcterms:created>
  <dcterms:modified xsi:type="dcterms:W3CDTF">2015-11-07T11:27:53Z</dcterms:modified>
</cp:coreProperties>
</file>