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7D38-2342-4281-A89F-C1D88F3B9BD6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767-0E91-4757-92D3-59CECC54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9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7D38-2342-4281-A89F-C1D88F3B9BD6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767-0E91-4757-92D3-59CECC54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7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7D38-2342-4281-A89F-C1D88F3B9BD6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767-0E91-4757-92D3-59CECC54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8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7D38-2342-4281-A89F-C1D88F3B9BD6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767-0E91-4757-92D3-59CECC54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7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7D38-2342-4281-A89F-C1D88F3B9BD6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767-0E91-4757-92D3-59CECC54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4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7D38-2342-4281-A89F-C1D88F3B9BD6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767-0E91-4757-92D3-59CECC54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4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7D38-2342-4281-A89F-C1D88F3B9BD6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767-0E91-4757-92D3-59CECC54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4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7D38-2342-4281-A89F-C1D88F3B9BD6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767-0E91-4757-92D3-59CECC54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7D38-2342-4281-A89F-C1D88F3B9BD6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767-0E91-4757-92D3-59CECC54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6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7D38-2342-4281-A89F-C1D88F3B9BD6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767-0E91-4757-92D3-59CECC54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5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7D38-2342-4281-A89F-C1D88F3B9BD6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2767-0E91-4757-92D3-59CECC54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8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17D38-2342-4281-A89F-C1D88F3B9BD6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62767-0E91-4757-92D3-59CECC54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69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Photo Album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by Masood Hussain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4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1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975"/>
            <a:ext cx="1219200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0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075" y="0"/>
            <a:ext cx="92138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438" y="0"/>
            <a:ext cx="9253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3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0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050"/>
            <a:ext cx="12192000" cy="63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0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8" y="0"/>
            <a:ext cx="12034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2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5" y="0"/>
            <a:ext cx="11650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1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12192000" cy="639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4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0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6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425"/>
            <a:ext cx="12192000" cy="666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1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Masood Hussain</dc:creator>
  <cp:lastModifiedBy>Masood Hussain</cp:lastModifiedBy>
  <cp:revision>4</cp:revision>
  <dcterms:created xsi:type="dcterms:W3CDTF">2023-12-28T11:50:22Z</dcterms:created>
  <dcterms:modified xsi:type="dcterms:W3CDTF">2023-12-28T12:25:53Z</dcterms:modified>
</cp:coreProperties>
</file>