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58" r:id="rId6"/>
    <p:sldId id="264" r:id="rId7"/>
    <p:sldId id="260" r:id="rId8"/>
    <p:sldId id="263" r:id="rId9"/>
    <p:sldId id="269" r:id="rId10"/>
    <p:sldId id="261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8BB25-88ED-4FE5-AEF1-33DB52816D2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E220-4F2C-42A8-9DB7-DEA004A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HIERARCHICAL</a:t>
            </a:r>
            <a:r>
              <a:rPr lang="en-US" baseline="0" dirty="0" smtClean="0"/>
              <a:t> VIEW OF A COMPUTER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CE220-4F2C-42A8-9DB7-DEA004A5E9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7D38-2342-4281-A89F-C1D88F3B9B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Masood Hussain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0"/>
            <a:ext cx="9213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0"/>
            <a:ext cx="925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" y="0"/>
            <a:ext cx="1203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"/>
            <a:ext cx="1219200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046"/>
            <a:ext cx="12192000" cy="71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9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1b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0"/>
            <a:ext cx="832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Widescreen</PresentationFormat>
  <Paragraphs>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Masood Hussain</dc:creator>
  <cp:lastModifiedBy>Masood Hussain</cp:lastModifiedBy>
  <cp:revision>9</cp:revision>
  <dcterms:created xsi:type="dcterms:W3CDTF">2023-12-28T11:50:22Z</dcterms:created>
  <dcterms:modified xsi:type="dcterms:W3CDTF">2024-02-10T05:34:28Z</dcterms:modified>
</cp:coreProperties>
</file>