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8BB25-88ED-4FE5-AEF1-33DB52816D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CE220-4F2C-42A8-9DB7-DEA004A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HIERARCHICAL</a:t>
            </a:r>
            <a:r>
              <a:rPr lang="en-US" baseline="0" dirty="0" smtClean="0"/>
              <a:t> VIEW OF A COMPUTER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CE220-4F2C-42A8-9DB7-DEA004A5E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8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7D38-2342-4281-A89F-C1D88F3B9BD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 Album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Masood Hussain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25"/>
            <a:ext cx="1219200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0"/>
            <a:ext cx="9213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8" y="0"/>
            <a:ext cx="9253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"/>
            <a:ext cx="121920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1b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0"/>
            <a:ext cx="8324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" y="0"/>
            <a:ext cx="1203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0"/>
            <a:ext cx="1165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046"/>
            <a:ext cx="12192000" cy="71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</Words>
  <Application>Microsoft Office PowerPoint</Application>
  <PresentationFormat>Widescreen</PresentationFormat>
  <Paragraphs>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Masood Hussain</dc:creator>
  <cp:lastModifiedBy>Masood Hussain</cp:lastModifiedBy>
  <cp:revision>7</cp:revision>
  <dcterms:created xsi:type="dcterms:W3CDTF">2023-12-28T11:50:22Z</dcterms:created>
  <dcterms:modified xsi:type="dcterms:W3CDTF">2024-01-01T19:22:07Z</dcterms:modified>
</cp:coreProperties>
</file>