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4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E3FC-A9D1-4FA2-8AD5-56828627D5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5294-8CED-4F0C-9489-5A52D72F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Mask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/Keras and Deep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1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Mask Detector is Deep Learning based python program which detects whether a detected person is wearing mask or not</a:t>
            </a:r>
          </a:p>
          <a:p>
            <a:r>
              <a:rPr lang="en-US" dirty="0" smtClean="0"/>
              <a:t>We will be using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Keras Modules and Transfer Learning concept.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38200"/>
            <a:ext cx="5649113" cy="4286848"/>
          </a:xfrm>
        </p:spPr>
      </p:pic>
    </p:spTree>
    <p:extLst>
      <p:ext uri="{BB962C8B-B14F-4D97-AF65-F5344CB8AC3E}">
        <p14:creationId xmlns:p14="http://schemas.microsoft.com/office/powerpoint/2010/main" val="288373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433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How this project works?</a:t>
            </a:r>
            <a:endParaRPr lang="en-US" dirty="0"/>
          </a:p>
        </p:txBody>
      </p:sp>
      <p:pic>
        <p:nvPicPr>
          <p:cNvPr id="1026" name="Picture 2" descr="C:\Users\Masood Ismail\Downloads\face_mask_detection_ph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59133"/>
            <a:ext cx="6629400" cy="579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5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Face Mask Detection</vt:lpstr>
      <vt:lpstr>Introduction</vt:lpstr>
      <vt:lpstr>PowerPoint Presentation</vt:lpstr>
      <vt:lpstr>How this project works?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</dc:title>
  <dc:creator>Masood Ismail</dc:creator>
  <cp:lastModifiedBy>Masood Ismail</cp:lastModifiedBy>
  <cp:revision>3</cp:revision>
  <dcterms:created xsi:type="dcterms:W3CDTF">2021-11-01T14:50:44Z</dcterms:created>
  <dcterms:modified xsi:type="dcterms:W3CDTF">2021-11-01T15:03:56Z</dcterms:modified>
</cp:coreProperties>
</file>