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412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Aharoni</vt:lpstr>
      <vt:lpstr>Arial</vt:lpstr>
      <vt:lpstr>Berlin Sans FB</vt:lpstr>
      <vt:lpstr>Calibri</vt:lpstr>
      <vt:lpstr>Calibri Light</vt:lpstr>
      <vt:lpstr>Wingdings</vt:lpstr>
      <vt:lpstr>Office Theme</vt:lpstr>
      <vt:lpstr>PowerPoint Presentation</vt:lpstr>
      <vt:lpstr>Smart Hostel System</vt:lpstr>
      <vt:lpstr>Group Members</vt:lpstr>
      <vt:lpstr>Motivation/Problem</vt:lpstr>
      <vt:lpstr>Solution</vt:lpstr>
      <vt:lpstr>Benefits</vt:lpstr>
      <vt:lpstr>Modules</vt:lpstr>
      <vt:lpstr>        Tools used                                                                                          </vt:lpstr>
      <vt:lpstr>OOP’s Concepts Implemented</vt:lpstr>
      <vt:lpstr>                   </vt:lpstr>
      <vt:lpstr>Output Snippets</vt:lpstr>
      <vt:lpstr>Output Snippets(2)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Iftikhar</dc:creator>
  <cp:lastModifiedBy>Usman Iftikhar</cp:lastModifiedBy>
  <cp:revision>1</cp:revision>
  <dcterms:created xsi:type="dcterms:W3CDTF">2020-06-15T13:21:55Z</dcterms:created>
  <dcterms:modified xsi:type="dcterms:W3CDTF">2020-06-15T13:23:11Z</dcterms:modified>
</cp:coreProperties>
</file>