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4D3125-8AF0-47B8-801C-6BDAAB034001}"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8AEBD5-FE5E-434B-BE12-60F7457D5A99}">
      <dgm:prSet custT="1"/>
      <dgm:spPr/>
      <dgm:t>
        <a:bodyPr/>
        <a:lstStyle/>
        <a:p>
          <a:r>
            <a:rPr lang="en-US" sz="1800" dirty="0"/>
            <a:t>This system is designed in </a:t>
          </a:r>
          <a:r>
            <a:rPr lang="en-US" sz="1800" dirty="0" err="1"/>
            <a:t>favour</a:t>
          </a:r>
          <a:r>
            <a:rPr lang="en-US" sz="1800" dirty="0"/>
            <a:t> of the hostel management which helps them to </a:t>
          </a:r>
          <a:r>
            <a:rPr lang="en-US" sz="1800" b="1" dirty="0"/>
            <a:t>save the records of the students</a:t>
          </a:r>
          <a:r>
            <a:rPr lang="en-US" sz="1800" dirty="0"/>
            <a:t> about their rooms and other things</a:t>
          </a:r>
          <a:r>
            <a:rPr lang="en-US" sz="1600" dirty="0"/>
            <a:t>. </a:t>
          </a:r>
        </a:p>
      </dgm:t>
    </dgm:pt>
    <dgm:pt modelId="{103014AD-44E3-4418-B638-67E1EFBA338C}" type="parTrans" cxnId="{0E0B8E4E-8B37-4C55-880E-24008958A250}">
      <dgm:prSet/>
      <dgm:spPr/>
      <dgm:t>
        <a:bodyPr/>
        <a:lstStyle/>
        <a:p>
          <a:endParaRPr lang="en-US"/>
        </a:p>
      </dgm:t>
    </dgm:pt>
    <dgm:pt modelId="{697BA1DA-D56E-484E-BC38-F294AFD59565}" type="sibTrans" cxnId="{0E0B8E4E-8B37-4C55-880E-24008958A250}">
      <dgm:prSet/>
      <dgm:spPr/>
      <dgm:t>
        <a:bodyPr/>
        <a:lstStyle/>
        <a:p>
          <a:endParaRPr lang="en-US"/>
        </a:p>
      </dgm:t>
    </dgm:pt>
    <dgm:pt modelId="{86CC720C-47CB-42AB-A24A-A11168B9E827}">
      <dgm:prSet custT="1"/>
      <dgm:spPr/>
      <dgm:t>
        <a:bodyPr/>
        <a:lstStyle/>
        <a:p>
          <a:r>
            <a:rPr lang="en-US" sz="1800" dirty="0"/>
            <a:t>It helps them from the </a:t>
          </a:r>
          <a:r>
            <a:rPr lang="en-US" sz="1800" b="1" dirty="0"/>
            <a:t>manual work</a:t>
          </a:r>
          <a:r>
            <a:rPr lang="en-US" sz="1800" dirty="0"/>
            <a:t> from which it is very difficult to find the record of the students and the </a:t>
          </a:r>
          <a:r>
            <a:rPr lang="en-US" sz="1800" b="1" dirty="0"/>
            <a:t>mess bills</a:t>
          </a:r>
          <a:r>
            <a:rPr lang="en-US" sz="1800" dirty="0"/>
            <a:t> of the students, and the information of about those ones who had left the hostel years before. </a:t>
          </a:r>
        </a:p>
      </dgm:t>
    </dgm:pt>
    <dgm:pt modelId="{07B2FE66-8B74-411B-BF78-8FE942FB97F8}" type="parTrans" cxnId="{C38CC756-E63F-4F0A-B61D-25675478FD6A}">
      <dgm:prSet/>
      <dgm:spPr/>
      <dgm:t>
        <a:bodyPr/>
        <a:lstStyle/>
        <a:p>
          <a:endParaRPr lang="en-US"/>
        </a:p>
      </dgm:t>
    </dgm:pt>
    <dgm:pt modelId="{900A42F2-5631-4B23-B3BF-ADC1849D5662}" type="sibTrans" cxnId="{C38CC756-E63F-4F0A-B61D-25675478FD6A}">
      <dgm:prSet/>
      <dgm:spPr/>
      <dgm:t>
        <a:bodyPr/>
        <a:lstStyle/>
        <a:p>
          <a:endParaRPr lang="en-US"/>
        </a:p>
      </dgm:t>
    </dgm:pt>
    <dgm:pt modelId="{FC4FBCEE-2ABC-4136-80B4-CC3029D22019}">
      <dgm:prSet custT="1"/>
      <dgm:spPr/>
      <dgm:t>
        <a:bodyPr/>
        <a:lstStyle/>
        <a:p>
          <a:r>
            <a:rPr lang="en-US" sz="1800" dirty="0"/>
            <a:t>This system </a:t>
          </a:r>
          <a:r>
            <a:rPr lang="en-US" sz="1800" b="1" dirty="0"/>
            <a:t>gives an idea</a:t>
          </a:r>
          <a:r>
            <a:rPr lang="en-US" sz="1800" dirty="0"/>
            <a:t> about how a student and fee details, room allocation, mess expenditure are maintained in a better way. </a:t>
          </a:r>
        </a:p>
      </dgm:t>
    </dgm:pt>
    <dgm:pt modelId="{0ADCB902-DB47-434C-A02B-B205BEED1B66}" type="parTrans" cxnId="{A07D7BA1-794F-48C9-9C79-7AF483E4391E}">
      <dgm:prSet/>
      <dgm:spPr/>
      <dgm:t>
        <a:bodyPr/>
        <a:lstStyle/>
        <a:p>
          <a:endParaRPr lang="en-US"/>
        </a:p>
      </dgm:t>
    </dgm:pt>
    <dgm:pt modelId="{B3CAC787-6112-4EE4-82DF-1B989D0D6C47}" type="sibTrans" cxnId="{A07D7BA1-794F-48C9-9C79-7AF483E4391E}">
      <dgm:prSet/>
      <dgm:spPr/>
      <dgm:t>
        <a:bodyPr/>
        <a:lstStyle/>
        <a:p>
          <a:endParaRPr lang="en-US"/>
        </a:p>
      </dgm:t>
    </dgm:pt>
    <dgm:pt modelId="{17E65145-D51C-4138-AE2E-F39E7DA803C7}">
      <dgm:prSet custT="1"/>
      <dgm:spPr/>
      <dgm:t>
        <a:bodyPr/>
        <a:lstStyle/>
        <a:p>
          <a:r>
            <a:rPr lang="en-US" sz="1800" dirty="0"/>
            <a:t>The hostel management system will also contain </a:t>
          </a:r>
          <a:r>
            <a:rPr lang="en-US" sz="1800" b="1" dirty="0"/>
            <a:t>special features</a:t>
          </a:r>
          <a:r>
            <a:rPr lang="en-US" sz="1800" dirty="0"/>
            <a:t> like how many students are in a room, student’s id and free rooms or space available. The administration has a </a:t>
          </a:r>
          <a:r>
            <a:rPr lang="en-US" sz="1800" b="1" dirty="0"/>
            <a:t>unique identity</a:t>
          </a:r>
          <a:r>
            <a:rPr lang="en-US" sz="1800" dirty="0"/>
            <a:t> for each member as well as students details.</a:t>
          </a:r>
        </a:p>
      </dgm:t>
    </dgm:pt>
    <dgm:pt modelId="{E3FA4B83-8B5A-42B0-9536-9E35D8BD627F}" type="parTrans" cxnId="{8D08EFFB-2D9D-43CD-8058-D4E31107CA8D}">
      <dgm:prSet/>
      <dgm:spPr/>
      <dgm:t>
        <a:bodyPr/>
        <a:lstStyle/>
        <a:p>
          <a:endParaRPr lang="en-US"/>
        </a:p>
      </dgm:t>
    </dgm:pt>
    <dgm:pt modelId="{049B8A59-2415-4A90-8AD1-CA2ECEFCADC6}" type="sibTrans" cxnId="{8D08EFFB-2D9D-43CD-8058-D4E31107CA8D}">
      <dgm:prSet/>
      <dgm:spPr/>
      <dgm:t>
        <a:bodyPr/>
        <a:lstStyle/>
        <a:p>
          <a:endParaRPr lang="en-US"/>
        </a:p>
      </dgm:t>
    </dgm:pt>
    <dgm:pt modelId="{9D20E6A5-1046-460A-B16F-89311DADED0A}" type="pres">
      <dgm:prSet presAssocID="{024D3125-8AF0-47B8-801C-6BDAAB034001}" presName="root" presStyleCnt="0">
        <dgm:presLayoutVars>
          <dgm:dir/>
          <dgm:resizeHandles val="exact"/>
        </dgm:presLayoutVars>
      </dgm:prSet>
      <dgm:spPr/>
    </dgm:pt>
    <dgm:pt modelId="{0F63687C-BF31-4A76-A553-3ED9A7D1557D}" type="pres">
      <dgm:prSet presAssocID="{024D3125-8AF0-47B8-801C-6BDAAB034001}" presName="container" presStyleCnt="0">
        <dgm:presLayoutVars>
          <dgm:dir/>
          <dgm:resizeHandles val="exact"/>
        </dgm:presLayoutVars>
      </dgm:prSet>
      <dgm:spPr/>
    </dgm:pt>
    <dgm:pt modelId="{A3564B45-4D4B-4901-92E6-004C4F103451}" type="pres">
      <dgm:prSet presAssocID="{4A8AEBD5-FE5E-434B-BE12-60F7457D5A99}" presName="compNode" presStyleCnt="0"/>
      <dgm:spPr/>
    </dgm:pt>
    <dgm:pt modelId="{C4B34FE3-92BD-4E4B-AEC3-B94A66BAF9EE}" type="pres">
      <dgm:prSet presAssocID="{4A8AEBD5-FE5E-434B-BE12-60F7457D5A99}" presName="iconBgRect" presStyleLbl="bgShp" presStyleIdx="0" presStyleCnt="4"/>
      <dgm:spPr/>
    </dgm:pt>
    <dgm:pt modelId="{7D93ED61-DAF2-4AD4-AC6D-04E06A7DBE88}" type="pres">
      <dgm:prSet presAssocID="{4A8AEBD5-FE5E-434B-BE12-60F7457D5A9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74E70B98-1749-411E-8412-1F4BECFBDEFD}" type="pres">
      <dgm:prSet presAssocID="{4A8AEBD5-FE5E-434B-BE12-60F7457D5A99}" presName="spaceRect" presStyleCnt="0"/>
      <dgm:spPr/>
    </dgm:pt>
    <dgm:pt modelId="{2C3CBAF6-C817-41DD-9B99-B3FBC949E15D}" type="pres">
      <dgm:prSet presAssocID="{4A8AEBD5-FE5E-434B-BE12-60F7457D5A99}" presName="textRect" presStyleLbl="revTx" presStyleIdx="0" presStyleCnt="4">
        <dgm:presLayoutVars>
          <dgm:chMax val="1"/>
          <dgm:chPref val="1"/>
        </dgm:presLayoutVars>
      </dgm:prSet>
      <dgm:spPr/>
    </dgm:pt>
    <dgm:pt modelId="{B7F852E7-8B65-4F85-8681-8960A56E5C06}" type="pres">
      <dgm:prSet presAssocID="{697BA1DA-D56E-484E-BC38-F294AFD59565}" presName="sibTrans" presStyleLbl="sibTrans2D1" presStyleIdx="0" presStyleCnt="0"/>
      <dgm:spPr/>
    </dgm:pt>
    <dgm:pt modelId="{6B2F5E96-846C-4C15-8CCD-135AD40E8733}" type="pres">
      <dgm:prSet presAssocID="{86CC720C-47CB-42AB-A24A-A11168B9E827}" presName="compNode" presStyleCnt="0"/>
      <dgm:spPr/>
    </dgm:pt>
    <dgm:pt modelId="{6E106CE0-48AE-4C6D-8D1A-6E26DFA660DE}" type="pres">
      <dgm:prSet presAssocID="{86CC720C-47CB-42AB-A24A-A11168B9E827}" presName="iconBgRect" presStyleLbl="bgShp" presStyleIdx="1" presStyleCnt="4"/>
      <dgm:spPr/>
    </dgm:pt>
    <dgm:pt modelId="{A83E615B-4022-473A-B433-612CA80C5276}" type="pres">
      <dgm:prSet presAssocID="{86CC720C-47CB-42AB-A24A-A11168B9E8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3C01B577-0EDD-4789-90C9-1EE74C24D982}" type="pres">
      <dgm:prSet presAssocID="{86CC720C-47CB-42AB-A24A-A11168B9E827}" presName="spaceRect" presStyleCnt="0"/>
      <dgm:spPr/>
    </dgm:pt>
    <dgm:pt modelId="{D5F966A1-233F-4592-95BF-4CD9216D45D5}" type="pres">
      <dgm:prSet presAssocID="{86CC720C-47CB-42AB-A24A-A11168B9E827}" presName="textRect" presStyleLbl="revTx" presStyleIdx="1" presStyleCnt="4">
        <dgm:presLayoutVars>
          <dgm:chMax val="1"/>
          <dgm:chPref val="1"/>
        </dgm:presLayoutVars>
      </dgm:prSet>
      <dgm:spPr/>
    </dgm:pt>
    <dgm:pt modelId="{BCB1377E-B683-4C7C-8239-90F0C9DB2B33}" type="pres">
      <dgm:prSet presAssocID="{900A42F2-5631-4B23-B3BF-ADC1849D5662}" presName="sibTrans" presStyleLbl="sibTrans2D1" presStyleIdx="0" presStyleCnt="0"/>
      <dgm:spPr/>
    </dgm:pt>
    <dgm:pt modelId="{315AFB3C-E5C0-492A-8C4D-8466626DFE8E}" type="pres">
      <dgm:prSet presAssocID="{FC4FBCEE-2ABC-4136-80B4-CC3029D22019}" presName="compNode" presStyleCnt="0"/>
      <dgm:spPr/>
    </dgm:pt>
    <dgm:pt modelId="{8E3A3D47-C3A5-4DB0-8A45-1771E61569C8}" type="pres">
      <dgm:prSet presAssocID="{FC4FBCEE-2ABC-4136-80B4-CC3029D22019}" presName="iconBgRect" presStyleLbl="bgShp" presStyleIdx="2" presStyleCnt="4"/>
      <dgm:spPr/>
    </dgm:pt>
    <dgm:pt modelId="{5384250B-C38F-424A-BC6B-4CF4204175E8}" type="pres">
      <dgm:prSet presAssocID="{FC4FBCEE-2ABC-4136-80B4-CC3029D220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78BD67FE-5DD9-4596-A040-DC99F27DACBC}" type="pres">
      <dgm:prSet presAssocID="{FC4FBCEE-2ABC-4136-80B4-CC3029D22019}" presName="spaceRect" presStyleCnt="0"/>
      <dgm:spPr/>
    </dgm:pt>
    <dgm:pt modelId="{F32EA288-A472-43C3-BA59-7BD77D445C67}" type="pres">
      <dgm:prSet presAssocID="{FC4FBCEE-2ABC-4136-80B4-CC3029D22019}" presName="textRect" presStyleLbl="revTx" presStyleIdx="2" presStyleCnt="4">
        <dgm:presLayoutVars>
          <dgm:chMax val="1"/>
          <dgm:chPref val="1"/>
        </dgm:presLayoutVars>
      </dgm:prSet>
      <dgm:spPr/>
    </dgm:pt>
    <dgm:pt modelId="{DA53C6B7-39B0-4C9E-A7CF-534CD0FA8301}" type="pres">
      <dgm:prSet presAssocID="{B3CAC787-6112-4EE4-82DF-1B989D0D6C47}" presName="sibTrans" presStyleLbl="sibTrans2D1" presStyleIdx="0" presStyleCnt="0"/>
      <dgm:spPr/>
    </dgm:pt>
    <dgm:pt modelId="{C43E1A37-1826-44CD-B026-B3C4CEF14569}" type="pres">
      <dgm:prSet presAssocID="{17E65145-D51C-4138-AE2E-F39E7DA803C7}" presName="compNode" presStyleCnt="0"/>
      <dgm:spPr/>
    </dgm:pt>
    <dgm:pt modelId="{170C1D36-DB06-4D0D-BB58-BF47B29CD999}" type="pres">
      <dgm:prSet presAssocID="{17E65145-D51C-4138-AE2E-F39E7DA803C7}" presName="iconBgRect" presStyleLbl="bgShp" presStyleIdx="3" presStyleCnt="4"/>
      <dgm:spPr/>
    </dgm:pt>
    <dgm:pt modelId="{2AB191E4-1C86-494F-BC2E-B3AB82A1D05C}" type="pres">
      <dgm:prSet presAssocID="{17E65145-D51C-4138-AE2E-F39E7DA803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hoolhouse"/>
        </a:ext>
      </dgm:extLst>
    </dgm:pt>
    <dgm:pt modelId="{D33CF728-B08C-4E57-9844-8588F094BAE0}" type="pres">
      <dgm:prSet presAssocID="{17E65145-D51C-4138-AE2E-F39E7DA803C7}" presName="spaceRect" presStyleCnt="0"/>
      <dgm:spPr/>
    </dgm:pt>
    <dgm:pt modelId="{089B1A47-CBC4-4229-90CF-5D233148C8E8}" type="pres">
      <dgm:prSet presAssocID="{17E65145-D51C-4138-AE2E-F39E7DA803C7}" presName="textRect" presStyleLbl="revTx" presStyleIdx="3" presStyleCnt="4">
        <dgm:presLayoutVars>
          <dgm:chMax val="1"/>
          <dgm:chPref val="1"/>
        </dgm:presLayoutVars>
      </dgm:prSet>
      <dgm:spPr/>
    </dgm:pt>
  </dgm:ptLst>
  <dgm:cxnLst>
    <dgm:cxn modelId="{97E0382D-7ABA-4FE7-BAD3-C1F6C5476891}" type="presOf" srcId="{4A8AEBD5-FE5E-434B-BE12-60F7457D5A99}" destId="{2C3CBAF6-C817-41DD-9B99-B3FBC949E15D}" srcOrd="0" destOrd="0" presId="urn:microsoft.com/office/officeart/2018/2/layout/IconCircleList"/>
    <dgm:cxn modelId="{2A34172F-4B9E-4998-B3C1-E08579F6AB07}" type="presOf" srcId="{697BA1DA-D56E-484E-BC38-F294AFD59565}" destId="{B7F852E7-8B65-4F85-8681-8960A56E5C06}" srcOrd="0" destOrd="0" presId="urn:microsoft.com/office/officeart/2018/2/layout/IconCircleList"/>
    <dgm:cxn modelId="{77D22F5F-AA61-4ABF-8999-9D24FD87EEFC}" type="presOf" srcId="{86CC720C-47CB-42AB-A24A-A11168B9E827}" destId="{D5F966A1-233F-4592-95BF-4CD9216D45D5}" srcOrd="0" destOrd="0" presId="urn:microsoft.com/office/officeart/2018/2/layout/IconCircleList"/>
    <dgm:cxn modelId="{058ABB4D-C510-4A91-96CA-A56983FBEB60}" type="presOf" srcId="{17E65145-D51C-4138-AE2E-F39E7DA803C7}" destId="{089B1A47-CBC4-4229-90CF-5D233148C8E8}" srcOrd="0" destOrd="0" presId="urn:microsoft.com/office/officeart/2018/2/layout/IconCircleList"/>
    <dgm:cxn modelId="{0E0B8E4E-8B37-4C55-880E-24008958A250}" srcId="{024D3125-8AF0-47B8-801C-6BDAAB034001}" destId="{4A8AEBD5-FE5E-434B-BE12-60F7457D5A99}" srcOrd="0" destOrd="0" parTransId="{103014AD-44E3-4418-B638-67E1EFBA338C}" sibTransId="{697BA1DA-D56E-484E-BC38-F294AFD59565}"/>
    <dgm:cxn modelId="{C38CC756-E63F-4F0A-B61D-25675478FD6A}" srcId="{024D3125-8AF0-47B8-801C-6BDAAB034001}" destId="{86CC720C-47CB-42AB-A24A-A11168B9E827}" srcOrd="1" destOrd="0" parTransId="{07B2FE66-8B74-411B-BF78-8FE942FB97F8}" sibTransId="{900A42F2-5631-4B23-B3BF-ADC1849D5662}"/>
    <dgm:cxn modelId="{D6578F7D-392F-471A-8FA9-95B47DAF363D}" type="presOf" srcId="{B3CAC787-6112-4EE4-82DF-1B989D0D6C47}" destId="{DA53C6B7-39B0-4C9E-A7CF-534CD0FA8301}" srcOrd="0" destOrd="0" presId="urn:microsoft.com/office/officeart/2018/2/layout/IconCircleList"/>
    <dgm:cxn modelId="{10FC9A85-F33E-42FC-BAD7-225F62C2FE23}" type="presOf" srcId="{900A42F2-5631-4B23-B3BF-ADC1849D5662}" destId="{BCB1377E-B683-4C7C-8239-90F0C9DB2B33}" srcOrd="0" destOrd="0" presId="urn:microsoft.com/office/officeart/2018/2/layout/IconCircleList"/>
    <dgm:cxn modelId="{BFB7A092-4F39-47DB-B961-01171BF543DF}" type="presOf" srcId="{FC4FBCEE-2ABC-4136-80B4-CC3029D22019}" destId="{F32EA288-A472-43C3-BA59-7BD77D445C67}" srcOrd="0" destOrd="0" presId="urn:microsoft.com/office/officeart/2018/2/layout/IconCircleList"/>
    <dgm:cxn modelId="{76649F9A-8AEC-47F3-AA73-3C17982EC6DB}" type="presOf" srcId="{024D3125-8AF0-47B8-801C-6BDAAB034001}" destId="{9D20E6A5-1046-460A-B16F-89311DADED0A}" srcOrd="0" destOrd="0" presId="urn:microsoft.com/office/officeart/2018/2/layout/IconCircleList"/>
    <dgm:cxn modelId="{A07D7BA1-794F-48C9-9C79-7AF483E4391E}" srcId="{024D3125-8AF0-47B8-801C-6BDAAB034001}" destId="{FC4FBCEE-2ABC-4136-80B4-CC3029D22019}" srcOrd="2" destOrd="0" parTransId="{0ADCB902-DB47-434C-A02B-B205BEED1B66}" sibTransId="{B3CAC787-6112-4EE4-82DF-1B989D0D6C47}"/>
    <dgm:cxn modelId="{8D08EFFB-2D9D-43CD-8058-D4E31107CA8D}" srcId="{024D3125-8AF0-47B8-801C-6BDAAB034001}" destId="{17E65145-D51C-4138-AE2E-F39E7DA803C7}" srcOrd="3" destOrd="0" parTransId="{E3FA4B83-8B5A-42B0-9536-9E35D8BD627F}" sibTransId="{049B8A59-2415-4A90-8AD1-CA2ECEFCADC6}"/>
    <dgm:cxn modelId="{7CF1F2C6-368C-4F92-B983-371CD1F2883A}" type="presParOf" srcId="{9D20E6A5-1046-460A-B16F-89311DADED0A}" destId="{0F63687C-BF31-4A76-A553-3ED9A7D1557D}" srcOrd="0" destOrd="0" presId="urn:microsoft.com/office/officeart/2018/2/layout/IconCircleList"/>
    <dgm:cxn modelId="{325E9C22-1FB4-4E8A-87E6-B02147A5E0D1}" type="presParOf" srcId="{0F63687C-BF31-4A76-A553-3ED9A7D1557D}" destId="{A3564B45-4D4B-4901-92E6-004C4F103451}" srcOrd="0" destOrd="0" presId="urn:microsoft.com/office/officeart/2018/2/layout/IconCircleList"/>
    <dgm:cxn modelId="{B5FA7027-C192-401F-B6A0-7DE816494BE8}" type="presParOf" srcId="{A3564B45-4D4B-4901-92E6-004C4F103451}" destId="{C4B34FE3-92BD-4E4B-AEC3-B94A66BAF9EE}" srcOrd="0" destOrd="0" presId="urn:microsoft.com/office/officeart/2018/2/layout/IconCircleList"/>
    <dgm:cxn modelId="{EFAF22F2-5F77-4CB2-A925-BCB775C0153E}" type="presParOf" srcId="{A3564B45-4D4B-4901-92E6-004C4F103451}" destId="{7D93ED61-DAF2-4AD4-AC6D-04E06A7DBE88}" srcOrd="1" destOrd="0" presId="urn:microsoft.com/office/officeart/2018/2/layout/IconCircleList"/>
    <dgm:cxn modelId="{D3043542-9A8E-4B5A-895A-8134CCEB849B}" type="presParOf" srcId="{A3564B45-4D4B-4901-92E6-004C4F103451}" destId="{74E70B98-1749-411E-8412-1F4BECFBDEFD}" srcOrd="2" destOrd="0" presId="urn:microsoft.com/office/officeart/2018/2/layout/IconCircleList"/>
    <dgm:cxn modelId="{8C8E9EEF-DF94-4812-825F-F0CE8A3C1F31}" type="presParOf" srcId="{A3564B45-4D4B-4901-92E6-004C4F103451}" destId="{2C3CBAF6-C817-41DD-9B99-B3FBC949E15D}" srcOrd="3" destOrd="0" presId="urn:microsoft.com/office/officeart/2018/2/layout/IconCircleList"/>
    <dgm:cxn modelId="{38A25815-E715-412B-9216-BF92454450D4}" type="presParOf" srcId="{0F63687C-BF31-4A76-A553-3ED9A7D1557D}" destId="{B7F852E7-8B65-4F85-8681-8960A56E5C06}" srcOrd="1" destOrd="0" presId="urn:microsoft.com/office/officeart/2018/2/layout/IconCircleList"/>
    <dgm:cxn modelId="{7ED687B1-A8BE-4176-8E5F-D5055C382F41}" type="presParOf" srcId="{0F63687C-BF31-4A76-A553-3ED9A7D1557D}" destId="{6B2F5E96-846C-4C15-8CCD-135AD40E8733}" srcOrd="2" destOrd="0" presId="urn:microsoft.com/office/officeart/2018/2/layout/IconCircleList"/>
    <dgm:cxn modelId="{087900F5-6BBC-4682-9B8C-6C04C8A86191}" type="presParOf" srcId="{6B2F5E96-846C-4C15-8CCD-135AD40E8733}" destId="{6E106CE0-48AE-4C6D-8D1A-6E26DFA660DE}" srcOrd="0" destOrd="0" presId="urn:microsoft.com/office/officeart/2018/2/layout/IconCircleList"/>
    <dgm:cxn modelId="{A65B8892-54C6-4D4D-A320-643290CBBBA7}" type="presParOf" srcId="{6B2F5E96-846C-4C15-8CCD-135AD40E8733}" destId="{A83E615B-4022-473A-B433-612CA80C5276}" srcOrd="1" destOrd="0" presId="urn:microsoft.com/office/officeart/2018/2/layout/IconCircleList"/>
    <dgm:cxn modelId="{0843B54A-F472-4C4E-AD28-41FFF5B26883}" type="presParOf" srcId="{6B2F5E96-846C-4C15-8CCD-135AD40E8733}" destId="{3C01B577-0EDD-4789-90C9-1EE74C24D982}" srcOrd="2" destOrd="0" presId="urn:microsoft.com/office/officeart/2018/2/layout/IconCircleList"/>
    <dgm:cxn modelId="{CB7D7ED0-58C7-4BAB-8D84-942D27DDC056}" type="presParOf" srcId="{6B2F5E96-846C-4C15-8CCD-135AD40E8733}" destId="{D5F966A1-233F-4592-95BF-4CD9216D45D5}" srcOrd="3" destOrd="0" presId="urn:microsoft.com/office/officeart/2018/2/layout/IconCircleList"/>
    <dgm:cxn modelId="{136EB802-8D43-43D9-9448-A1FC625AAE05}" type="presParOf" srcId="{0F63687C-BF31-4A76-A553-3ED9A7D1557D}" destId="{BCB1377E-B683-4C7C-8239-90F0C9DB2B33}" srcOrd="3" destOrd="0" presId="urn:microsoft.com/office/officeart/2018/2/layout/IconCircleList"/>
    <dgm:cxn modelId="{A1ACD671-D5A3-48AC-B0B7-6722BE522996}" type="presParOf" srcId="{0F63687C-BF31-4A76-A553-3ED9A7D1557D}" destId="{315AFB3C-E5C0-492A-8C4D-8466626DFE8E}" srcOrd="4" destOrd="0" presId="urn:microsoft.com/office/officeart/2018/2/layout/IconCircleList"/>
    <dgm:cxn modelId="{2D5065F1-74EE-47AC-A304-242DC6BFD920}" type="presParOf" srcId="{315AFB3C-E5C0-492A-8C4D-8466626DFE8E}" destId="{8E3A3D47-C3A5-4DB0-8A45-1771E61569C8}" srcOrd="0" destOrd="0" presId="urn:microsoft.com/office/officeart/2018/2/layout/IconCircleList"/>
    <dgm:cxn modelId="{55971730-309E-464E-980B-AAC5D2E5CEBF}" type="presParOf" srcId="{315AFB3C-E5C0-492A-8C4D-8466626DFE8E}" destId="{5384250B-C38F-424A-BC6B-4CF4204175E8}" srcOrd="1" destOrd="0" presId="urn:microsoft.com/office/officeart/2018/2/layout/IconCircleList"/>
    <dgm:cxn modelId="{BBF0E34E-BF7A-4A4B-955A-9EC2E9B2D277}" type="presParOf" srcId="{315AFB3C-E5C0-492A-8C4D-8466626DFE8E}" destId="{78BD67FE-5DD9-4596-A040-DC99F27DACBC}" srcOrd="2" destOrd="0" presId="urn:microsoft.com/office/officeart/2018/2/layout/IconCircleList"/>
    <dgm:cxn modelId="{8E00323C-C63F-452A-A5F2-3B405BC28A4D}" type="presParOf" srcId="{315AFB3C-E5C0-492A-8C4D-8466626DFE8E}" destId="{F32EA288-A472-43C3-BA59-7BD77D445C67}" srcOrd="3" destOrd="0" presId="urn:microsoft.com/office/officeart/2018/2/layout/IconCircleList"/>
    <dgm:cxn modelId="{8A05E0C0-6A31-4446-86C5-13956C3FA19E}" type="presParOf" srcId="{0F63687C-BF31-4A76-A553-3ED9A7D1557D}" destId="{DA53C6B7-39B0-4C9E-A7CF-534CD0FA8301}" srcOrd="5" destOrd="0" presId="urn:microsoft.com/office/officeart/2018/2/layout/IconCircleList"/>
    <dgm:cxn modelId="{9D854287-8A80-4725-BFDF-8CEAD71B0760}" type="presParOf" srcId="{0F63687C-BF31-4A76-A553-3ED9A7D1557D}" destId="{C43E1A37-1826-44CD-B026-B3C4CEF14569}" srcOrd="6" destOrd="0" presId="urn:microsoft.com/office/officeart/2018/2/layout/IconCircleList"/>
    <dgm:cxn modelId="{7AEFC439-F7DB-48F5-910B-A66AAC79CD44}" type="presParOf" srcId="{C43E1A37-1826-44CD-B026-B3C4CEF14569}" destId="{170C1D36-DB06-4D0D-BB58-BF47B29CD999}" srcOrd="0" destOrd="0" presId="urn:microsoft.com/office/officeart/2018/2/layout/IconCircleList"/>
    <dgm:cxn modelId="{75A4FDC6-2767-419C-AB9F-DE27A0BF60FA}" type="presParOf" srcId="{C43E1A37-1826-44CD-B026-B3C4CEF14569}" destId="{2AB191E4-1C86-494F-BC2E-B3AB82A1D05C}" srcOrd="1" destOrd="0" presId="urn:microsoft.com/office/officeart/2018/2/layout/IconCircleList"/>
    <dgm:cxn modelId="{2171DEA6-BB57-4406-BD38-96EEE0FBE3F5}" type="presParOf" srcId="{C43E1A37-1826-44CD-B026-B3C4CEF14569}" destId="{D33CF728-B08C-4E57-9844-8588F094BAE0}" srcOrd="2" destOrd="0" presId="urn:microsoft.com/office/officeart/2018/2/layout/IconCircleList"/>
    <dgm:cxn modelId="{5FDE218C-69D7-4615-8905-AAA60007D138}" type="presParOf" srcId="{C43E1A37-1826-44CD-B026-B3C4CEF14569}" destId="{089B1A47-CBC4-4229-90CF-5D233148C8E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D12DA1-9880-4991-8F22-FA9A16815E6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CC2DEE8-2A71-4CF2-8320-535321118E58}">
      <dgm:prSet/>
      <dgm:spPr/>
      <dgm:t>
        <a:bodyPr/>
        <a:lstStyle/>
        <a:p>
          <a:r>
            <a:rPr lang="en-US"/>
            <a:t>Admin login</a:t>
          </a:r>
        </a:p>
      </dgm:t>
    </dgm:pt>
    <dgm:pt modelId="{4580EA1A-9DF5-4D07-8EFD-A449F9CCA23E}" type="parTrans" cxnId="{DCC77D2A-D0F7-4DED-9E11-C0908AC08BC4}">
      <dgm:prSet/>
      <dgm:spPr/>
      <dgm:t>
        <a:bodyPr/>
        <a:lstStyle/>
        <a:p>
          <a:endParaRPr lang="en-US"/>
        </a:p>
      </dgm:t>
    </dgm:pt>
    <dgm:pt modelId="{106B35DB-3497-4569-BC76-D6C0B286C935}" type="sibTrans" cxnId="{DCC77D2A-D0F7-4DED-9E11-C0908AC08BC4}">
      <dgm:prSet/>
      <dgm:spPr/>
      <dgm:t>
        <a:bodyPr/>
        <a:lstStyle/>
        <a:p>
          <a:endParaRPr lang="en-US"/>
        </a:p>
      </dgm:t>
    </dgm:pt>
    <dgm:pt modelId="{651CED15-32DF-49AF-B6CA-F1BBC6D9F98B}">
      <dgm:prSet/>
      <dgm:spPr/>
      <dgm:t>
        <a:bodyPr/>
        <a:lstStyle/>
        <a:p>
          <a:r>
            <a:rPr lang="en-US"/>
            <a:t>Student/user  ID allotment</a:t>
          </a:r>
        </a:p>
      </dgm:t>
    </dgm:pt>
    <dgm:pt modelId="{9C238016-64EA-4860-8631-3F5E7428DC4F}" type="parTrans" cxnId="{A52DD3B9-B1CB-403A-ACCC-F426DF7FFEC0}">
      <dgm:prSet/>
      <dgm:spPr/>
      <dgm:t>
        <a:bodyPr/>
        <a:lstStyle/>
        <a:p>
          <a:endParaRPr lang="en-US"/>
        </a:p>
      </dgm:t>
    </dgm:pt>
    <dgm:pt modelId="{2E7B4EFA-91BF-4159-938A-DAFD29154161}" type="sibTrans" cxnId="{A52DD3B9-B1CB-403A-ACCC-F426DF7FFEC0}">
      <dgm:prSet/>
      <dgm:spPr/>
      <dgm:t>
        <a:bodyPr/>
        <a:lstStyle/>
        <a:p>
          <a:endParaRPr lang="en-US"/>
        </a:p>
      </dgm:t>
    </dgm:pt>
    <dgm:pt modelId="{65289191-05E7-4699-AB76-82DEE6100723}">
      <dgm:prSet/>
      <dgm:spPr/>
      <dgm:t>
        <a:bodyPr/>
        <a:lstStyle/>
        <a:p>
          <a:r>
            <a:rPr lang="en-US"/>
            <a:t>Student details</a:t>
          </a:r>
        </a:p>
      </dgm:t>
    </dgm:pt>
    <dgm:pt modelId="{6FD4F459-9975-4A73-9CCB-0766A3EA0F3D}" type="parTrans" cxnId="{C5894611-3F51-4D28-8D77-059CEF0CD75B}">
      <dgm:prSet/>
      <dgm:spPr/>
      <dgm:t>
        <a:bodyPr/>
        <a:lstStyle/>
        <a:p>
          <a:endParaRPr lang="en-US"/>
        </a:p>
      </dgm:t>
    </dgm:pt>
    <dgm:pt modelId="{62F4898F-45C0-493D-9748-06269BC5373E}" type="sibTrans" cxnId="{C5894611-3F51-4D28-8D77-059CEF0CD75B}">
      <dgm:prSet/>
      <dgm:spPr/>
      <dgm:t>
        <a:bodyPr/>
        <a:lstStyle/>
        <a:p>
          <a:endParaRPr lang="en-US"/>
        </a:p>
      </dgm:t>
    </dgm:pt>
    <dgm:pt modelId="{7671EB51-A6EB-4B86-8EF8-109149A9F970}">
      <dgm:prSet/>
      <dgm:spPr/>
      <dgm:t>
        <a:bodyPr/>
        <a:lstStyle/>
        <a:p>
          <a:r>
            <a:rPr lang="en-US"/>
            <a:t>The Fee details &amp; Dues</a:t>
          </a:r>
        </a:p>
      </dgm:t>
    </dgm:pt>
    <dgm:pt modelId="{8ED3D1E5-5ED3-4F13-B0D6-E3098D528317}" type="parTrans" cxnId="{8EF86682-DC60-4808-81CE-9ADE7681383D}">
      <dgm:prSet/>
      <dgm:spPr/>
      <dgm:t>
        <a:bodyPr/>
        <a:lstStyle/>
        <a:p>
          <a:endParaRPr lang="en-US"/>
        </a:p>
      </dgm:t>
    </dgm:pt>
    <dgm:pt modelId="{C9BA44B5-F659-463C-9FA3-E620B6EC8F76}" type="sibTrans" cxnId="{8EF86682-DC60-4808-81CE-9ADE7681383D}">
      <dgm:prSet/>
      <dgm:spPr/>
      <dgm:t>
        <a:bodyPr/>
        <a:lstStyle/>
        <a:p>
          <a:endParaRPr lang="en-US"/>
        </a:p>
      </dgm:t>
    </dgm:pt>
    <dgm:pt modelId="{2F85F862-E9B5-4955-9476-64BAF1EC08D7}">
      <dgm:prSet/>
      <dgm:spPr/>
      <dgm:t>
        <a:bodyPr/>
        <a:lstStyle/>
        <a:p>
          <a:r>
            <a:rPr lang="en-US"/>
            <a:t>Feedback Mechanism </a:t>
          </a:r>
        </a:p>
      </dgm:t>
    </dgm:pt>
    <dgm:pt modelId="{9FC96731-ACB8-4BD2-98E3-5B6C0F08E56B}" type="parTrans" cxnId="{33CD6E2C-43EB-4DFF-BC3C-4EB0AE73E878}">
      <dgm:prSet/>
      <dgm:spPr/>
      <dgm:t>
        <a:bodyPr/>
        <a:lstStyle/>
        <a:p>
          <a:endParaRPr lang="en-US"/>
        </a:p>
      </dgm:t>
    </dgm:pt>
    <dgm:pt modelId="{D2B4ECB6-50ED-44B6-B986-410939D92D61}" type="sibTrans" cxnId="{33CD6E2C-43EB-4DFF-BC3C-4EB0AE73E878}">
      <dgm:prSet/>
      <dgm:spPr/>
      <dgm:t>
        <a:bodyPr/>
        <a:lstStyle/>
        <a:p>
          <a:endParaRPr lang="en-US"/>
        </a:p>
      </dgm:t>
    </dgm:pt>
    <dgm:pt modelId="{6CF541FB-4A63-46C5-9A37-A2710204F35A}">
      <dgm:prSet/>
      <dgm:spPr/>
      <dgm:t>
        <a:bodyPr/>
        <a:lstStyle/>
        <a:p>
          <a:r>
            <a:rPr lang="en-US"/>
            <a:t>Mess Details &amp; Feedback</a:t>
          </a:r>
        </a:p>
      </dgm:t>
    </dgm:pt>
    <dgm:pt modelId="{CED2D240-096F-4469-B5C1-06B95B1683AD}" type="parTrans" cxnId="{1CF9EC60-A30D-4F57-A8CF-630B4573ED77}">
      <dgm:prSet/>
      <dgm:spPr/>
      <dgm:t>
        <a:bodyPr/>
        <a:lstStyle/>
        <a:p>
          <a:endParaRPr lang="en-US"/>
        </a:p>
      </dgm:t>
    </dgm:pt>
    <dgm:pt modelId="{60F70E48-1458-4D09-B372-4424BABB5029}" type="sibTrans" cxnId="{1CF9EC60-A30D-4F57-A8CF-630B4573ED77}">
      <dgm:prSet/>
      <dgm:spPr/>
      <dgm:t>
        <a:bodyPr/>
        <a:lstStyle/>
        <a:p>
          <a:endParaRPr lang="en-US"/>
        </a:p>
      </dgm:t>
    </dgm:pt>
    <dgm:pt modelId="{6F2447C0-1839-4A4F-B7C7-2B34F9D08A46}" type="pres">
      <dgm:prSet presAssocID="{82D12DA1-9880-4991-8F22-FA9A16815E68}" presName="root" presStyleCnt="0">
        <dgm:presLayoutVars>
          <dgm:dir/>
          <dgm:resizeHandles val="exact"/>
        </dgm:presLayoutVars>
      </dgm:prSet>
      <dgm:spPr/>
    </dgm:pt>
    <dgm:pt modelId="{C1CE52E3-9AE1-4EDE-92BD-491E380180C7}" type="pres">
      <dgm:prSet presAssocID="{ECC2DEE8-2A71-4CF2-8320-535321118E58}" presName="compNode" presStyleCnt="0"/>
      <dgm:spPr/>
    </dgm:pt>
    <dgm:pt modelId="{A8A6540E-85AF-470A-9A7E-0AEBFC0718F9}" type="pres">
      <dgm:prSet presAssocID="{ECC2DEE8-2A71-4CF2-8320-535321118E58}" presName="bgRect" presStyleLbl="bgShp" presStyleIdx="0" presStyleCnt="6"/>
      <dgm:spPr/>
    </dgm:pt>
    <dgm:pt modelId="{E60D5C67-885B-4D2D-8F72-16FEF2AF1E55}" type="pres">
      <dgm:prSet presAssocID="{ECC2DEE8-2A71-4CF2-8320-535321118E5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2CB8BDAB-2948-494C-8B55-895213F0DE0B}" type="pres">
      <dgm:prSet presAssocID="{ECC2DEE8-2A71-4CF2-8320-535321118E58}" presName="spaceRect" presStyleCnt="0"/>
      <dgm:spPr/>
    </dgm:pt>
    <dgm:pt modelId="{D51A899B-5924-4F9A-B0CA-7D29B9DAA965}" type="pres">
      <dgm:prSet presAssocID="{ECC2DEE8-2A71-4CF2-8320-535321118E58}" presName="parTx" presStyleLbl="revTx" presStyleIdx="0" presStyleCnt="6">
        <dgm:presLayoutVars>
          <dgm:chMax val="0"/>
          <dgm:chPref val="0"/>
        </dgm:presLayoutVars>
      </dgm:prSet>
      <dgm:spPr/>
    </dgm:pt>
    <dgm:pt modelId="{1AAD498C-28F4-42E9-9845-6EA10F47D48C}" type="pres">
      <dgm:prSet presAssocID="{106B35DB-3497-4569-BC76-D6C0B286C935}" presName="sibTrans" presStyleCnt="0"/>
      <dgm:spPr/>
    </dgm:pt>
    <dgm:pt modelId="{BE1430AA-9B88-4C81-B42F-2B39E36D1168}" type="pres">
      <dgm:prSet presAssocID="{651CED15-32DF-49AF-B6CA-F1BBC6D9F98B}" presName="compNode" presStyleCnt="0"/>
      <dgm:spPr/>
    </dgm:pt>
    <dgm:pt modelId="{49DA9A0B-5548-400B-8CAE-4A9FBDCDAA8B}" type="pres">
      <dgm:prSet presAssocID="{651CED15-32DF-49AF-B6CA-F1BBC6D9F98B}" presName="bgRect" presStyleLbl="bgShp" presStyleIdx="1" presStyleCnt="6"/>
      <dgm:spPr/>
    </dgm:pt>
    <dgm:pt modelId="{0EFEECB9-4126-435F-9B41-F68177F4F27E}" type="pres">
      <dgm:prSet presAssocID="{651CED15-32DF-49AF-B6CA-F1BBC6D9F9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BEB29533-6F36-46EF-A0A6-DE61FA0803C4}" type="pres">
      <dgm:prSet presAssocID="{651CED15-32DF-49AF-B6CA-F1BBC6D9F98B}" presName="spaceRect" presStyleCnt="0"/>
      <dgm:spPr/>
    </dgm:pt>
    <dgm:pt modelId="{84F295A9-DE55-4041-899A-C4B8008B6F46}" type="pres">
      <dgm:prSet presAssocID="{651CED15-32DF-49AF-B6CA-F1BBC6D9F98B}" presName="parTx" presStyleLbl="revTx" presStyleIdx="1" presStyleCnt="6">
        <dgm:presLayoutVars>
          <dgm:chMax val="0"/>
          <dgm:chPref val="0"/>
        </dgm:presLayoutVars>
      </dgm:prSet>
      <dgm:spPr/>
    </dgm:pt>
    <dgm:pt modelId="{D2FB33A2-6708-4615-9927-BBC8C83F5FD9}" type="pres">
      <dgm:prSet presAssocID="{2E7B4EFA-91BF-4159-938A-DAFD29154161}" presName="sibTrans" presStyleCnt="0"/>
      <dgm:spPr/>
    </dgm:pt>
    <dgm:pt modelId="{ED84E4AC-6B95-411A-8799-5F429B0546B9}" type="pres">
      <dgm:prSet presAssocID="{65289191-05E7-4699-AB76-82DEE6100723}" presName="compNode" presStyleCnt="0"/>
      <dgm:spPr/>
    </dgm:pt>
    <dgm:pt modelId="{BF585CD9-B440-4025-B213-C20272620711}" type="pres">
      <dgm:prSet presAssocID="{65289191-05E7-4699-AB76-82DEE6100723}" presName="bgRect" presStyleLbl="bgShp" presStyleIdx="2" presStyleCnt="6"/>
      <dgm:spPr/>
    </dgm:pt>
    <dgm:pt modelId="{0B191758-6336-416B-8ABF-320B97F1A60B}" type="pres">
      <dgm:prSet presAssocID="{65289191-05E7-4699-AB76-82DEE610072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E00263C3-B5FE-453F-94FB-D816B1564668}" type="pres">
      <dgm:prSet presAssocID="{65289191-05E7-4699-AB76-82DEE6100723}" presName="spaceRect" presStyleCnt="0"/>
      <dgm:spPr/>
    </dgm:pt>
    <dgm:pt modelId="{B0A10447-55DB-4F82-9EC3-8E698FF1681A}" type="pres">
      <dgm:prSet presAssocID="{65289191-05E7-4699-AB76-82DEE6100723}" presName="parTx" presStyleLbl="revTx" presStyleIdx="2" presStyleCnt="6">
        <dgm:presLayoutVars>
          <dgm:chMax val="0"/>
          <dgm:chPref val="0"/>
        </dgm:presLayoutVars>
      </dgm:prSet>
      <dgm:spPr/>
    </dgm:pt>
    <dgm:pt modelId="{DE7E72BD-0EFC-499A-B872-3508ACA60605}" type="pres">
      <dgm:prSet presAssocID="{62F4898F-45C0-493D-9748-06269BC5373E}" presName="sibTrans" presStyleCnt="0"/>
      <dgm:spPr/>
    </dgm:pt>
    <dgm:pt modelId="{C6CDAD04-D911-4785-A4B6-3F1DDDA0FCB3}" type="pres">
      <dgm:prSet presAssocID="{7671EB51-A6EB-4B86-8EF8-109149A9F970}" presName="compNode" presStyleCnt="0"/>
      <dgm:spPr/>
    </dgm:pt>
    <dgm:pt modelId="{9E92A078-937D-47ED-AECA-DB1A6DA05550}" type="pres">
      <dgm:prSet presAssocID="{7671EB51-A6EB-4B86-8EF8-109149A9F970}" presName="bgRect" presStyleLbl="bgShp" presStyleIdx="3" presStyleCnt="6"/>
      <dgm:spPr/>
    </dgm:pt>
    <dgm:pt modelId="{03AB51C3-AA39-4155-8A39-66E551FC6071}" type="pres">
      <dgm:prSet presAssocID="{7671EB51-A6EB-4B86-8EF8-109149A9F97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2D48C855-3ABC-4D79-832A-CF6780A135CF}" type="pres">
      <dgm:prSet presAssocID="{7671EB51-A6EB-4B86-8EF8-109149A9F970}" presName="spaceRect" presStyleCnt="0"/>
      <dgm:spPr/>
    </dgm:pt>
    <dgm:pt modelId="{901419B4-753B-40C5-BBBA-41DE536AAD34}" type="pres">
      <dgm:prSet presAssocID="{7671EB51-A6EB-4B86-8EF8-109149A9F970}" presName="parTx" presStyleLbl="revTx" presStyleIdx="3" presStyleCnt="6">
        <dgm:presLayoutVars>
          <dgm:chMax val="0"/>
          <dgm:chPref val="0"/>
        </dgm:presLayoutVars>
      </dgm:prSet>
      <dgm:spPr/>
    </dgm:pt>
    <dgm:pt modelId="{D478599C-7731-425A-9AD7-8403048A6482}" type="pres">
      <dgm:prSet presAssocID="{C9BA44B5-F659-463C-9FA3-E620B6EC8F76}" presName="sibTrans" presStyleCnt="0"/>
      <dgm:spPr/>
    </dgm:pt>
    <dgm:pt modelId="{59802948-6968-497F-980E-8BCCDD362F6A}" type="pres">
      <dgm:prSet presAssocID="{2F85F862-E9B5-4955-9476-64BAF1EC08D7}" presName="compNode" presStyleCnt="0"/>
      <dgm:spPr/>
    </dgm:pt>
    <dgm:pt modelId="{41EA272D-BB31-427E-B16C-EC0467FCAB5E}" type="pres">
      <dgm:prSet presAssocID="{2F85F862-E9B5-4955-9476-64BAF1EC08D7}" presName="bgRect" presStyleLbl="bgShp" presStyleIdx="4" presStyleCnt="6"/>
      <dgm:spPr/>
    </dgm:pt>
    <dgm:pt modelId="{B7163ED7-10A2-4863-908F-75301BA92191}" type="pres">
      <dgm:prSet presAssocID="{2F85F862-E9B5-4955-9476-64BAF1EC08D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4667B28A-CD59-4791-96DB-CA60D42E153D}" type="pres">
      <dgm:prSet presAssocID="{2F85F862-E9B5-4955-9476-64BAF1EC08D7}" presName="spaceRect" presStyleCnt="0"/>
      <dgm:spPr/>
    </dgm:pt>
    <dgm:pt modelId="{91F12EC9-54D9-4C45-B438-CBE77272E328}" type="pres">
      <dgm:prSet presAssocID="{2F85F862-E9B5-4955-9476-64BAF1EC08D7}" presName="parTx" presStyleLbl="revTx" presStyleIdx="4" presStyleCnt="6">
        <dgm:presLayoutVars>
          <dgm:chMax val="0"/>
          <dgm:chPref val="0"/>
        </dgm:presLayoutVars>
      </dgm:prSet>
      <dgm:spPr/>
    </dgm:pt>
    <dgm:pt modelId="{B65AFD33-2F8D-4E51-80D1-4852543CFA74}" type="pres">
      <dgm:prSet presAssocID="{D2B4ECB6-50ED-44B6-B986-410939D92D61}" presName="sibTrans" presStyleCnt="0"/>
      <dgm:spPr/>
    </dgm:pt>
    <dgm:pt modelId="{7E42C094-10D9-4861-AC9B-9895DB23C254}" type="pres">
      <dgm:prSet presAssocID="{6CF541FB-4A63-46C5-9A37-A2710204F35A}" presName="compNode" presStyleCnt="0"/>
      <dgm:spPr/>
    </dgm:pt>
    <dgm:pt modelId="{4C9FBC2A-98D0-4126-BAB8-2E7B5813BFA6}" type="pres">
      <dgm:prSet presAssocID="{6CF541FB-4A63-46C5-9A37-A2710204F35A}" presName="bgRect" presStyleLbl="bgShp" presStyleIdx="5" presStyleCnt="6"/>
      <dgm:spPr/>
    </dgm:pt>
    <dgm:pt modelId="{6AFE21A9-CB82-4417-B774-110D85CCA233}" type="pres">
      <dgm:prSet presAssocID="{6CF541FB-4A63-46C5-9A37-A2710204F35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p and bucket"/>
        </a:ext>
      </dgm:extLst>
    </dgm:pt>
    <dgm:pt modelId="{A50664B4-42E7-4CF8-B44D-AD2A36BFF4DF}" type="pres">
      <dgm:prSet presAssocID="{6CF541FB-4A63-46C5-9A37-A2710204F35A}" presName="spaceRect" presStyleCnt="0"/>
      <dgm:spPr/>
    </dgm:pt>
    <dgm:pt modelId="{8B484DB7-7B0A-47FF-90BD-099DF9608C95}" type="pres">
      <dgm:prSet presAssocID="{6CF541FB-4A63-46C5-9A37-A2710204F35A}" presName="parTx" presStyleLbl="revTx" presStyleIdx="5" presStyleCnt="6">
        <dgm:presLayoutVars>
          <dgm:chMax val="0"/>
          <dgm:chPref val="0"/>
        </dgm:presLayoutVars>
      </dgm:prSet>
      <dgm:spPr/>
    </dgm:pt>
  </dgm:ptLst>
  <dgm:cxnLst>
    <dgm:cxn modelId="{C5894611-3F51-4D28-8D77-059CEF0CD75B}" srcId="{82D12DA1-9880-4991-8F22-FA9A16815E68}" destId="{65289191-05E7-4699-AB76-82DEE6100723}" srcOrd="2" destOrd="0" parTransId="{6FD4F459-9975-4A73-9CCB-0766A3EA0F3D}" sibTransId="{62F4898F-45C0-493D-9748-06269BC5373E}"/>
    <dgm:cxn modelId="{DCC77D2A-D0F7-4DED-9E11-C0908AC08BC4}" srcId="{82D12DA1-9880-4991-8F22-FA9A16815E68}" destId="{ECC2DEE8-2A71-4CF2-8320-535321118E58}" srcOrd="0" destOrd="0" parTransId="{4580EA1A-9DF5-4D07-8EFD-A449F9CCA23E}" sibTransId="{106B35DB-3497-4569-BC76-D6C0B286C935}"/>
    <dgm:cxn modelId="{33CD6E2C-43EB-4DFF-BC3C-4EB0AE73E878}" srcId="{82D12DA1-9880-4991-8F22-FA9A16815E68}" destId="{2F85F862-E9B5-4955-9476-64BAF1EC08D7}" srcOrd="4" destOrd="0" parTransId="{9FC96731-ACB8-4BD2-98E3-5B6C0F08E56B}" sibTransId="{D2B4ECB6-50ED-44B6-B986-410939D92D61}"/>
    <dgm:cxn modelId="{1CF9EC60-A30D-4F57-A8CF-630B4573ED77}" srcId="{82D12DA1-9880-4991-8F22-FA9A16815E68}" destId="{6CF541FB-4A63-46C5-9A37-A2710204F35A}" srcOrd="5" destOrd="0" parTransId="{CED2D240-096F-4469-B5C1-06B95B1683AD}" sibTransId="{60F70E48-1458-4D09-B372-4424BABB5029}"/>
    <dgm:cxn modelId="{24467661-FD60-4F9B-9BBC-113744723ADD}" type="presOf" srcId="{7671EB51-A6EB-4B86-8EF8-109149A9F970}" destId="{901419B4-753B-40C5-BBBA-41DE536AAD34}" srcOrd="0" destOrd="0" presId="urn:microsoft.com/office/officeart/2018/2/layout/IconVerticalSolidList"/>
    <dgm:cxn modelId="{C5D45963-138C-4721-8B70-1AE0950B51A8}" type="presOf" srcId="{6CF541FB-4A63-46C5-9A37-A2710204F35A}" destId="{8B484DB7-7B0A-47FF-90BD-099DF9608C95}" srcOrd="0" destOrd="0" presId="urn:microsoft.com/office/officeart/2018/2/layout/IconVerticalSolidList"/>
    <dgm:cxn modelId="{E5880C59-4E57-4B00-88AD-9E3BA2E2374F}" type="presOf" srcId="{65289191-05E7-4699-AB76-82DEE6100723}" destId="{B0A10447-55DB-4F82-9EC3-8E698FF1681A}" srcOrd="0" destOrd="0" presId="urn:microsoft.com/office/officeart/2018/2/layout/IconVerticalSolidList"/>
    <dgm:cxn modelId="{B87A707E-FE2E-4035-9EEA-19CFA5257E94}" type="presOf" srcId="{651CED15-32DF-49AF-B6CA-F1BBC6D9F98B}" destId="{84F295A9-DE55-4041-899A-C4B8008B6F46}" srcOrd="0" destOrd="0" presId="urn:microsoft.com/office/officeart/2018/2/layout/IconVerticalSolidList"/>
    <dgm:cxn modelId="{8EF86682-DC60-4808-81CE-9ADE7681383D}" srcId="{82D12DA1-9880-4991-8F22-FA9A16815E68}" destId="{7671EB51-A6EB-4B86-8EF8-109149A9F970}" srcOrd="3" destOrd="0" parTransId="{8ED3D1E5-5ED3-4F13-B0D6-E3098D528317}" sibTransId="{C9BA44B5-F659-463C-9FA3-E620B6EC8F76}"/>
    <dgm:cxn modelId="{6946A2B6-58A4-42E6-9887-B534263E4391}" type="presOf" srcId="{ECC2DEE8-2A71-4CF2-8320-535321118E58}" destId="{D51A899B-5924-4F9A-B0CA-7D29B9DAA965}" srcOrd="0" destOrd="0" presId="urn:microsoft.com/office/officeart/2018/2/layout/IconVerticalSolidList"/>
    <dgm:cxn modelId="{A52DD3B9-B1CB-403A-ACCC-F426DF7FFEC0}" srcId="{82D12DA1-9880-4991-8F22-FA9A16815E68}" destId="{651CED15-32DF-49AF-B6CA-F1BBC6D9F98B}" srcOrd="1" destOrd="0" parTransId="{9C238016-64EA-4860-8631-3F5E7428DC4F}" sibTransId="{2E7B4EFA-91BF-4159-938A-DAFD29154161}"/>
    <dgm:cxn modelId="{28E29BEC-54D9-4B01-B8AF-78A7573B949B}" type="presOf" srcId="{2F85F862-E9B5-4955-9476-64BAF1EC08D7}" destId="{91F12EC9-54D9-4C45-B438-CBE77272E328}" srcOrd="0" destOrd="0" presId="urn:microsoft.com/office/officeart/2018/2/layout/IconVerticalSolidList"/>
    <dgm:cxn modelId="{5C2634FA-EAD6-4AA5-8724-38097E53DD14}" type="presOf" srcId="{82D12DA1-9880-4991-8F22-FA9A16815E68}" destId="{6F2447C0-1839-4A4F-B7C7-2B34F9D08A46}" srcOrd="0" destOrd="0" presId="urn:microsoft.com/office/officeart/2018/2/layout/IconVerticalSolidList"/>
    <dgm:cxn modelId="{9467D5E5-BBBD-4FD0-9A45-F52A6FD35BD1}" type="presParOf" srcId="{6F2447C0-1839-4A4F-B7C7-2B34F9D08A46}" destId="{C1CE52E3-9AE1-4EDE-92BD-491E380180C7}" srcOrd="0" destOrd="0" presId="urn:microsoft.com/office/officeart/2018/2/layout/IconVerticalSolidList"/>
    <dgm:cxn modelId="{FE497FFE-5505-4D7F-9EE4-E10A9EAFBA45}" type="presParOf" srcId="{C1CE52E3-9AE1-4EDE-92BD-491E380180C7}" destId="{A8A6540E-85AF-470A-9A7E-0AEBFC0718F9}" srcOrd="0" destOrd="0" presId="urn:microsoft.com/office/officeart/2018/2/layout/IconVerticalSolidList"/>
    <dgm:cxn modelId="{4AE58332-AB1F-44B0-88D4-E74AE172809B}" type="presParOf" srcId="{C1CE52E3-9AE1-4EDE-92BD-491E380180C7}" destId="{E60D5C67-885B-4D2D-8F72-16FEF2AF1E55}" srcOrd="1" destOrd="0" presId="urn:microsoft.com/office/officeart/2018/2/layout/IconVerticalSolidList"/>
    <dgm:cxn modelId="{518D76C9-4893-44A9-8193-F705A91ADA2F}" type="presParOf" srcId="{C1CE52E3-9AE1-4EDE-92BD-491E380180C7}" destId="{2CB8BDAB-2948-494C-8B55-895213F0DE0B}" srcOrd="2" destOrd="0" presId="urn:microsoft.com/office/officeart/2018/2/layout/IconVerticalSolidList"/>
    <dgm:cxn modelId="{04E9EF53-33A9-4786-9022-B98A98D6F9D6}" type="presParOf" srcId="{C1CE52E3-9AE1-4EDE-92BD-491E380180C7}" destId="{D51A899B-5924-4F9A-B0CA-7D29B9DAA965}" srcOrd="3" destOrd="0" presId="urn:microsoft.com/office/officeart/2018/2/layout/IconVerticalSolidList"/>
    <dgm:cxn modelId="{6C2A1E3B-F236-4AEA-91BD-CF962004C5E6}" type="presParOf" srcId="{6F2447C0-1839-4A4F-B7C7-2B34F9D08A46}" destId="{1AAD498C-28F4-42E9-9845-6EA10F47D48C}" srcOrd="1" destOrd="0" presId="urn:microsoft.com/office/officeart/2018/2/layout/IconVerticalSolidList"/>
    <dgm:cxn modelId="{15466638-EB11-4C30-8E89-54CF476CC4B6}" type="presParOf" srcId="{6F2447C0-1839-4A4F-B7C7-2B34F9D08A46}" destId="{BE1430AA-9B88-4C81-B42F-2B39E36D1168}" srcOrd="2" destOrd="0" presId="urn:microsoft.com/office/officeart/2018/2/layout/IconVerticalSolidList"/>
    <dgm:cxn modelId="{0CAF8567-20B8-4D54-A90F-6ABE3A992B99}" type="presParOf" srcId="{BE1430AA-9B88-4C81-B42F-2B39E36D1168}" destId="{49DA9A0B-5548-400B-8CAE-4A9FBDCDAA8B}" srcOrd="0" destOrd="0" presId="urn:microsoft.com/office/officeart/2018/2/layout/IconVerticalSolidList"/>
    <dgm:cxn modelId="{057F7958-4369-4147-988D-9DEF4C461BCA}" type="presParOf" srcId="{BE1430AA-9B88-4C81-B42F-2B39E36D1168}" destId="{0EFEECB9-4126-435F-9B41-F68177F4F27E}" srcOrd="1" destOrd="0" presId="urn:microsoft.com/office/officeart/2018/2/layout/IconVerticalSolidList"/>
    <dgm:cxn modelId="{ABE5989A-2EA7-4B3A-A1CF-A967544CAAD3}" type="presParOf" srcId="{BE1430AA-9B88-4C81-B42F-2B39E36D1168}" destId="{BEB29533-6F36-46EF-A0A6-DE61FA0803C4}" srcOrd="2" destOrd="0" presId="urn:microsoft.com/office/officeart/2018/2/layout/IconVerticalSolidList"/>
    <dgm:cxn modelId="{0C729342-58A8-4DF9-A337-1DFB74A5AAC8}" type="presParOf" srcId="{BE1430AA-9B88-4C81-B42F-2B39E36D1168}" destId="{84F295A9-DE55-4041-899A-C4B8008B6F46}" srcOrd="3" destOrd="0" presId="urn:microsoft.com/office/officeart/2018/2/layout/IconVerticalSolidList"/>
    <dgm:cxn modelId="{B583092F-297A-4A4A-84A3-A7E2660269CC}" type="presParOf" srcId="{6F2447C0-1839-4A4F-B7C7-2B34F9D08A46}" destId="{D2FB33A2-6708-4615-9927-BBC8C83F5FD9}" srcOrd="3" destOrd="0" presId="urn:microsoft.com/office/officeart/2018/2/layout/IconVerticalSolidList"/>
    <dgm:cxn modelId="{F5922A80-3077-4F2A-842E-5C4BB91AC964}" type="presParOf" srcId="{6F2447C0-1839-4A4F-B7C7-2B34F9D08A46}" destId="{ED84E4AC-6B95-411A-8799-5F429B0546B9}" srcOrd="4" destOrd="0" presId="urn:microsoft.com/office/officeart/2018/2/layout/IconVerticalSolidList"/>
    <dgm:cxn modelId="{5CDAFBCA-946F-4045-8E81-F0926C280BB1}" type="presParOf" srcId="{ED84E4AC-6B95-411A-8799-5F429B0546B9}" destId="{BF585CD9-B440-4025-B213-C20272620711}" srcOrd="0" destOrd="0" presId="urn:microsoft.com/office/officeart/2018/2/layout/IconVerticalSolidList"/>
    <dgm:cxn modelId="{4901E1CD-ECDC-4A58-BCCC-1228BDD55BBD}" type="presParOf" srcId="{ED84E4AC-6B95-411A-8799-5F429B0546B9}" destId="{0B191758-6336-416B-8ABF-320B97F1A60B}" srcOrd="1" destOrd="0" presId="urn:microsoft.com/office/officeart/2018/2/layout/IconVerticalSolidList"/>
    <dgm:cxn modelId="{94CC1D5D-1618-4E16-B10F-12C7070E4FC7}" type="presParOf" srcId="{ED84E4AC-6B95-411A-8799-5F429B0546B9}" destId="{E00263C3-B5FE-453F-94FB-D816B1564668}" srcOrd="2" destOrd="0" presId="urn:microsoft.com/office/officeart/2018/2/layout/IconVerticalSolidList"/>
    <dgm:cxn modelId="{7C675018-CD11-4BB0-B746-C6D2B02D3DA3}" type="presParOf" srcId="{ED84E4AC-6B95-411A-8799-5F429B0546B9}" destId="{B0A10447-55DB-4F82-9EC3-8E698FF1681A}" srcOrd="3" destOrd="0" presId="urn:microsoft.com/office/officeart/2018/2/layout/IconVerticalSolidList"/>
    <dgm:cxn modelId="{70691C08-A9F3-4742-B5A6-8B8EB119E36B}" type="presParOf" srcId="{6F2447C0-1839-4A4F-B7C7-2B34F9D08A46}" destId="{DE7E72BD-0EFC-499A-B872-3508ACA60605}" srcOrd="5" destOrd="0" presId="urn:microsoft.com/office/officeart/2018/2/layout/IconVerticalSolidList"/>
    <dgm:cxn modelId="{F7939DBE-7D55-4B99-BF20-4726FC4E5390}" type="presParOf" srcId="{6F2447C0-1839-4A4F-B7C7-2B34F9D08A46}" destId="{C6CDAD04-D911-4785-A4B6-3F1DDDA0FCB3}" srcOrd="6" destOrd="0" presId="urn:microsoft.com/office/officeart/2018/2/layout/IconVerticalSolidList"/>
    <dgm:cxn modelId="{DADB9926-DBB7-453E-BC3F-EA902F6965BA}" type="presParOf" srcId="{C6CDAD04-D911-4785-A4B6-3F1DDDA0FCB3}" destId="{9E92A078-937D-47ED-AECA-DB1A6DA05550}" srcOrd="0" destOrd="0" presId="urn:microsoft.com/office/officeart/2018/2/layout/IconVerticalSolidList"/>
    <dgm:cxn modelId="{0431BDE1-1B5D-49A6-A409-5905C1CD2037}" type="presParOf" srcId="{C6CDAD04-D911-4785-A4B6-3F1DDDA0FCB3}" destId="{03AB51C3-AA39-4155-8A39-66E551FC6071}" srcOrd="1" destOrd="0" presId="urn:microsoft.com/office/officeart/2018/2/layout/IconVerticalSolidList"/>
    <dgm:cxn modelId="{A8C5D5A2-BD1B-4A83-A843-F13D9D2F9F11}" type="presParOf" srcId="{C6CDAD04-D911-4785-A4B6-3F1DDDA0FCB3}" destId="{2D48C855-3ABC-4D79-832A-CF6780A135CF}" srcOrd="2" destOrd="0" presId="urn:microsoft.com/office/officeart/2018/2/layout/IconVerticalSolidList"/>
    <dgm:cxn modelId="{D533628E-CE84-43B8-B479-98C4DE768B3C}" type="presParOf" srcId="{C6CDAD04-D911-4785-A4B6-3F1DDDA0FCB3}" destId="{901419B4-753B-40C5-BBBA-41DE536AAD34}" srcOrd="3" destOrd="0" presId="urn:microsoft.com/office/officeart/2018/2/layout/IconVerticalSolidList"/>
    <dgm:cxn modelId="{1912E1BD-CB88-4478-A724-2680254FC3EB}" type="presParOf" srcId="{6F2447C0-1839-4A4F-B7C7-2B34F9D08A46}" destId="{D478599C-7731-425A-9AD7-8403048A6482}" srcOrd="7" destOrd="0" presId="urn:microsoft.com/office/officeart/2018/2/layout/IconVerticalSolidList"/>
    <dgm:cxn modelId="{73D92A7C-53FA-452A-A2E5-AD339A4FD9D2}" type="presParOf" srcId="{6F2447C0-1839-4A4F-B7C7-2B34F9D08A46}" destId="{59802948-6968-497F-980E-8BCCDD362F6A}" srcOrd="8" destOrd="0" presId="urn:microsoft.com/office/officeart/2018/2/layout/IconVerticalSolidList"/>
    <dgm:cxn modelId="{88F7AE0B-44C4-4B7B-8078-E6D7A460BECA}" type="presParOf" srcId="{59802948-6968-497F-980E-8BCCDD362F6A}" destId="{41EA272D-BB31-427E-B16C-EC0467FCAB5E}" srcOrd="0" destOrd="0" presId="urn:microsoft.com/office/officeart/2018/2/layout/IconVerticalSolidList"/>
    <dgm:cxn modelId="{2C66871D-6930-437F-90EF-E6570EB176D0}" type="presParOf" srcId="{59802948-6968-497F-980E-8BCCDD362F6A}" destId="{B7163ED7-10A2-4863-908F-75301BA92191}" srcOrd="1" destOrd="0" presId="urn:microsoft.com/office/officeart/2018/2/layout/IconVerticalSolidList"/>
    <dgm:cxn modelId="{DFB96FCB-936D-49CC-9A62-55A950BE02D1}" type="presParOf" srcId="{59802948-6968-497F-980E-8BCCDD362F6A}" destId="{4667B28A-CD59-4791-96DB-CA60D42E153D}" srcOrd="2" destOrd="0" presId="urn:microsoft.com/office/officeart/2018/2/layout/IconVerticalSolidList"/>
    <dgm:cxn modelId="{B9314EF2-B058-4226-ABD9-B94AB4EDE383}" type="presParOf" srcId="{59802948-6968-497F-980E-8BCCDD362F6A}" destId="{91F12EC9-54D9-4C45-B438-CBE77272E328}" srcOrd="3" destOrd="0" presId="urn:microsoft.com/office/officeart/2018/2/layout/IconVerticalSolidList"/>
    <dgm:cxn modelId="{41A034A5-225C-4C1C-87E9-F7DE7D853BE1}" type="presParOf" srcId="{6F2447C0-1839-4A4F-B7C7-2B34F9D08A46}" destId="{B65AFD33-2F8D-4E51-80D1-4852543CFA74}" srcOrd="9" destOrd="0" presId="urn:microsoft.com/office/officeart/2018/2/layout/IconVerticalSolidList"/>
    <dgm:cxn modelId="{E5A657CE-AFB5-417D-9644-558070D993A9}" type="presParOf" srcId="{6F2447C0-1839-4A4F-B7C7-2B34F9D08A46}" destId="{7E42C094-10D9-4861-AC9B-9895DB23C254}" srcOrd="10" destOrd="0" presId="urn:microsoft.com/office/officeart/2018/2/layout/IconVerticalSolidList"/>
    <dgm:cxn modelId="{3E5A2CA8-9849-458F-AB43-5001C01EEB24}" type="presParOf" srcId="{7E42C094-10D9-4861-AC9B-9895DB23C254}" destId="{4C9FBC2A-98D0-4126-BAB8-2E7B5813BFA6}" srcOrd="0" destOrd="0" presId="urn:microsoft.com/office/officeart/2018/2/layout/IconVerticalSolidList"/>
    <dgm:cxn modelId="{043E19E5-8711-419C-85F3-3A75A36220B8}" type="presParOf" srcId="{7E42C094-10D9-4861-AC9B-9895DB23C254}" destId="{6AFE21A9-CB82-4417-B774-110D85CCA233}" srcOrd="1" destOrd="0" presId="urn:microsoft.com/office/officeart/2018/2/layout/IconVerticalSolidList"/>
    <dgm:cxn modelId="{1BC193EF-7BAE-4463-A66A-A29A2C48416C}" type="presParOf" srcId="{7E42C094-10D9-4861-AC9B-9895DB23C254}" destId="{A50664B4-42E7-4CF8-B44D-AD2A36BFF4DF}" srcOrd="2" destOrd="0" presId="urn:microsoft.com/office/officeart/2018/2/layout/IconVerticalSolidList"/>
    <dgm:cxn modelId="{D0D271DE-21E3-4D15-A59B-ADE630163553}" type="presParOf" srcId="{7E42C094-10D9-4861-AC9B-9895DB23C254}" destId="{8B484DB7-7B0A-47FF-90BD-099DF9608C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34FE3-92BD-4E4B-AEC3-B94A66BAF9EE}">
      <dsp:nvSpPr>
        <dsp:cNvPr id="0" name=""/>
        <dsp:cNvSpPr/>
      </dsp:nvSpPr>
      <dsp:spPr>
        <a:xfrm>
          <a:off x="57937" y="310934"/>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3ED61-DAF2-4AD4-AC6D-04E06A7DBE88}">
      <dsp:nvSpPr>
        <dsp:cNvPr id="0" name=""/>
        <dsp:cNvSpPr/>
      </dsp:nvSpPr>
      <dsp:spPr>
        <a:xfrm>
          <a:off x="371860"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3CBAF6-C817-41DD-9B99-B3FBC949E15D}">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This system is designed in </a:t>
          </a:r>
          <a:r>
            <a:rPr lang="en-US" sz="1800" kern="1200" dirty="0" err="1"/>
            <a:t>favour</a:t>
          </a:r>
          <a:r>
            <a:rPr lang="en-US" sz="1800" kern="1200" dirty="0"/>
            <a:t> of the hostel management which helps them to </a:t>
          </a:r>
          <a:r>
            <a:rPr lang="en-US" sz="1800" b="1" kern="1200" dirty="0"/>
            <a:t>save the records of the students</a:t>
          </a:r>
          <a:r>
            <a:rPr lang="en-US" sz="1800" kern="1200" dirty="0"/>
            <a:t> about their rooms and other things</a:t>
          </a:r>
          <a:r>
            <a:rPr lang="en-US" sz="1600" kern="1200" dirty="0"/>
            <a:t>. </a:t>
          </a:r>
        </a:p>
      </dsp:txBody>
      <dsp:txXfrm>
        <a:off x="1873137" y="310934"/>
        <a:ext cx="3523623" cy="1494870"/>
      </dsp:txXfrm>
    </dsp:sp>
    <dsp:sp modelId="{6E106CE0-48AE-4C6D-8D1A-6E26DFA660DE}">
      <dsp:nvSpPr>
        <dsp:cNvPr id="0" name=""/>
        <dsp:cNvSpPr/>
      </dsp:nvSpPr>
      <dsp:spPr>
        <a:xfrm>
          <a:off x="6010725" y="310934"/>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3E615B-4022-473A-B433-612CA80C5276}">
      <dsp:nvSpPr>
        <dsp:cNvPr id="0" name=""/>
        <dsp:cNvSpPr/>
      </dsp:nvSpPr>
      <dsp:spPr>
        <a:xfrm>
          <a:off x="6324648"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F966A1-233F-4592-95BF-4CD9216D45D5}">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It helps them from the </a:t>
          </a:r>
          <a:r>
            <a:rPr lang="en-US" sz="1800" b="1" kern="1200" dirty="0"/>
            <a:t>manual work</a:t>
          </a:r>
          <a:r>
            <a:rPr lang="en-US" sz="1800" kern="1200" dirty="0"/>
            <a:t> from which it is very difficult to find the record of the students and the </a:t>
          </a:r>
          <a:r>
            <a:rPr lang="en-US" sz="1800" b="1" kern="1200" dirty="0"/>
            <a:t>mess bills</a:t>
          </a:r>
          <a:r>
            <a:rPr lang="en-US" sz="1800" kern="1200" dirty="0"/>
            <a:t> of the students, and the information of about those ones who had left the hostel years before. </a:t>
          </a:r>
        </a:p>
      </dsp:txBody>
      <dsp:txXfrm>
        <a:off x="7825925" y="310934"/>
        <a:ext cx="3523623" cy="1494870"/>
      </dsp:txXfrm>
    </dsp:sp>
    <dsp:sp modelId="{8E3A3D47-C3A5-4DB0-8A45-1771E61569C8}">
      <dsp:nvSpPr>
        <dsp:cNvPr id="0" name=""/>
        <dsp:cNvSpPr/>
      </dsp:nvSpPr>
      <dsp:spPr>
        <a:xfrm>
          <a:off x="57937" y="2545532"/>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4250B-C38F-424A-BC6B-4CF4204175E8}">
      <dsp:nvSpPr>
        <dsp:cNvPr id="0" name=""/>
        <dsp:cNvSpPr/>
      </dsp:nvSpPr>
      <dsp:spPr>
        <a:xfrm>
          <a:off x="371860"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2EA288-A472-43C3-BA59-7BD77D445C67}">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This system </a:t>
          </a:r>
          <a:r>
            <a:rPr lang="en-US" sz="1800" b="1" kern="1200" dirty="0"/>
            <a:t>gives an idea</a:t>
          </a:r>
          <a:r>
            <a:rPr lang="en-US" sz="1800" kern="1200" dirty="0"/>
            <a:t> about how a student and fee details, room allocation, mess expenditure are maintained in a better way. </a:t>
          </a:r>
        </a:p>
      </dsp:txBody>
      <dsp:txXfrm>
        <a:off x="1873137" y="2545532"/>
        <a:ext cx="3523623" cy="1494870"/>
      </dsp:txXfrm>
    </dsp:sp>
    <dsp:sp modelId="{170C1D36-DB06-4D0D-BB58-BF47B29CD999}">
      <dsp:nvSpPr>
        <dsp:cNvPr id="0" name=""/>
        <dsp:cNvSpPr/>
      </dsp:nvSpPr>
      <dsp:spPr>
        <a:xfrm>
          <a:off x="6010725" y="2545532"/>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B191E4-1C86-494F-BC2E-B3AB82A1D05C}">
      <dsp:nvSpPr>
        <dsp:cNvPr id="0" name=""/>
        <dsp:cNvSpPr/>
      </dsp:nvSpPr>
      <dsp:spPr>
        <a:xfrm>
          <a:off x="6324648" y="2859455"/>
          <a:ext cx="867024" cy="867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9B1A47-CBC4-4229-90CF-5D233148C8E8}">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The hostel management system will also contain </a:t>
          </a:r>
          <a:r>
            <a:rPr lang="en-US" sz="1800" b="1" kern="1200" dirty="0"/>
            <a:t>special features</a:t>
          </a:r>
          <a:r>
            <a:rPr lang="en-US" sz="1800" kern="1200" dirty="0"/>
            <a:t> like how many students are in a room, student’s id and free rooms or space available. The administration has a </a:t>
          </a:r>
          <a:r>
            <a:rPr lang="en-US" sz="1800" b="1" kern="1200" dirty="0"/>
            <a:t>unique identity</a:t>
          </a:r>
          <a:r>
            <a:rPr lang="en-US" sz="1800" kern="1200" dirty="0"/>
            <a:t> for each member as well as students details.</a:t>
          </a:r>
        </a:p>
      </dsp:txBody>
      <dsp:txXfrm>
        <a:off x="7825925" y="2545532"/>
        <a:ext cx="3523623" cy="1494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6540E-85AF-470A-9A7E-0AEBFC0718F9}">
      <dsp:nvSpPr>
        <dsp:cNvPr id="0" name=""/>
        <dsp:cNvSpPr/>
      </dsp:nvSpPr>
      <dsp:spPr>
        <a:xfrm>
          <a:off x="0" y="190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D5C67-885B-4D2D-8F72-16FEF2AF1E55}">
      <dsp:nvSpPr>
        <dsp:cNvPr id="0" name=""/>
        <dsp:cNvSpPr/>
      </dsp:nvSpPr>
      <dsp:spPr>
        <a:xfrm>
          <a:off x="245877" y="184791"/>
          <a:ext cx="447049" cy="447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1A899B-5924-4F9A-B0CA-7D29B9DAA965}">
      <dsp:nvSpPr>
        <dsp:cNvPr id="0" name=""/>
        <dsp:cNvSpPr/>
      </dsp:nvSpPr>
      <dsp:spPr>
        <a:xfrm>
          <a:off x="938804" y="190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Admin login</a:t>
          </a:r>
        </a:p>
      </dsp:txBody>
      <dsp:txXfrm>
        <a:off x="938804" y="1907"/>
        <a:ext cx="5649886" cy="812817"/>
      </dsp:txXfrm>
    </dsp:sp>
    <dsp:sp modelId="{49DA9A0B-5548-400B-8CAE-4A9FBDCDAA8B}">
      <dsp:nvSpPr>
        <dsp:cNvPr id="0" name=""/>
        <dsp:cNvSpPr/>
      </dsp:nvSpPr>
      <dsp:spPr>
        <a:xfrm>
          <a:off x="0" y="1017929"/>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EECB9-4126-435F-9B41-F68177F4F27E}">
      <dsp:nvSpPr>
        <dsp:cNvPr id="0" name=""/>
        <dsp:cNvSpPr/>
      </dsp:nvSpPr>
      <dsp:spPr>
        <a:xfrm>
          <a:off x="245877" y="1200813"/>
          <a:ext cx="447049" cy="447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F295A9-DE55-4041-899A-C4B8008B6F46}">
      <dsp:nvSpPr>
        <dsp:cNvPr id="0" name=""/>
        <dsp:cNvSpPr/>
      </dsp:nvSpPr>
      <dsp:spPr>
        <a:xfrm>
          <a:off x="938804" y="1017929"/>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Student/user  ID allotment</a:t>
          </a:r>
        </a:p>
      </dsp:txBody>
      <dsp:txXfrm>
        <a:off x="938804" y="1017929"/>
        <a:ext cx="5649886" cy="812817"/>
      </dsp:txXfrm>
    </dsp:sp>
    <dsp:sp modelId="{BF585CD9-B440-4025-B213-C20272620711}">
      <dsp:nvSpPr>
        <dsp:cNvPr id="0" name=""/>
        <dsp:cNvSpPr/>
      </dsp:nvSpPr>
      <dsp:spPr>
        <a:xfrm>
          <a:off x="0" y="2033951"/>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91758-6336-416B-8ABF-320B97F1A60B}">
      <dsp:nvSpPr>
        <dsp:cNvPr id="0" name=""/>
        <dsp:cNvSpPr/>
      </dsp:nvSpPr>
      <dsp:spPr>
        <a:xfrm>
          <a:off x="245877" y="2216835"/>
          <a:ext cx="447049" cy="447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A10447-55DB-4F82-9EC3-8E698FF1681A}">
      <dsp:nvSpPr>
        <dsp:cNvPr id="0" name=""/>
        <dsp:cNvSpPr/>
      </dsp:nvSpPr>
      <dsp:spPr>
        <a:xfrm>
          <a:off x="938804" y="2033951"/>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Student details</a:t>
          </a:r>
        </a:p>
      </dsp:txBody>
      <dsp:txXfrm>
        <a:off x="938804" y="2033951"/>
        <a:ext cx="5649886" cy="812817"/>
      </dsp:txXfrm>
    </dsp:sp>
    <dsp:sp modelId="{9E92A078-937D-47ED-AECA-DB1A6DA05550}">
      <dsp:nvSpPr>
        <dsp:cNvPr id="0" name=""/>
        <dsp:cNvSpPr/>
      </dsp:nvSpPr>
      <dsp:spPr>
        <a:xfrm>
          <a:off x="0" y="3049973"/>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B51C3-AA39-4155-8A39-66E551FC6071}">
      <dsp:nvSpPr>
        <dsp:cNvPr id="0" name=""/>
        <dsp:cNvSpPr/>
      </dsp:nvSpPr>
      <dsp:spPr>
        <a:xfrm>
          <a:off x="245877" y="3232857"/>
          <a:ext cx="447049" cy="447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1419B4-753B-40C5-BBBA-41DE536AAD34}">
      <dsp:nvSpPr>
        <dsp:cNvPr id="0" name=""/>
        <dsp:cNvSpPr/>
      </dsp:nvSpPr>
      <dsp:spPr>
        <a:xfrm>
          <a:off x="938804" y="3049973"/>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The Fee details &amp; Dues</a:t>
          </a:r>
        </a:p>
      </dsp:txBody>
      <dsp:txXfrm>
        <a:off x="938804" y="3049973"/>
        <a:ext cx="5649886" cy="812817"/>
      </dsp:txXfrm>
    </dsp:sp>
    <dsp:sp modelId="{41EA272D-BB31-427E-B16C-EC0467FCAB5E}">
      <dsp:nvSpPr>
        <dsp:cNvPr id="0" name=""/>
        <dsp:cNvSpPr/>
      </dsp:nvSpPr>
      <dsp:spPr>
        <a:xfrm>
          <a:off x="0" y="4065995"/>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63ED7-10A2-4863-908F-75301BA92191}">
      <dsp:nvSpPr>
        <dsp:cNvPr id="0" name=""/>
        <dsp:cNvSpPr/>
      </dsp:nvSpPr>
      <dsp:spPr>
        <a:xfrm>
          <a:off x="245877" y="4248879"/>
          <a:ext cx="447049" cy="447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F12EC9-54D9-4C45-B438-CBE77272E328}">
      <dsp:nvSpPr>
        <dsp:cNvPr id="0" name=""/>
        <dsp:cNvSpPr/>
      </dsp:nvSpPr>
      <dsp:spPr>
        <a:xfrm>
          <a:off x="938804" y="4065995"/>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Feedback Mechanism </a:t>
          </a:r>
        </a:p>
      </dsp:txBody>
      <dsp:txXfrm>
        <a:off x="938804" y="4065995"/>
        <a:ext cx="5649886" cy="812817"/>
      </dsp:txXfrm>
    </dsp:sp>
    <dsp:sp modelId="{4C9FBC2A-98D0-4126-BAB8-2E7B5813BFA6}">
      <dsp:nvSpPr>
        <dsp:cNvPr id="0" name=""/>
        <dsp:cNvSpPr/>
      </dsp:nvSpPr>
      <dsp:spPr>
        <a:xfrm>
          <a:off x="0" y="508201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E21A9-CB82-4417-B774-110D85CCA233}">
      <dsp:nvSpPr>
        <dsp:cNvPr id="0" name=""/>
        <dsp:cNvSpPr/>
      </dsp:nvSpPr>
      <dsp:spPr>
        <a:xfrm>
          <a:off x="245877" y="5264901"/>
          <a:ext cx="447049" cy="4470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484DB7-7B0A-47FF-90BD-099DF9608C95}">
      <dsp:nvSpPr>
        <dsp:cNvPr id="0" name=""/>
        <dsp:cNvSpPr/>
      </dsp:nvSpPr>
      <dsp:spPr>
        <a:xfrm>
          <a:off x="938804" y="508201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90000"/>
            </a:lnSpc>
            <a:spcBef>
              <a:spcPct val="0"/>
            </a:spcBef>
            <a:spcAft>
              <a:spcPct val="35000"/>
            </a:spcAft>
            <a:buNone/>
          </a:pPr>
          <a:r>
            <a:rPr lang="en-US" sz="1900" kern="1200"/>
            <a:t>Mess Details &amp; Feedback</a:t>
          </a:r>
        </a:p>
      </dsp:txBody>
      <dsp:txXfrm>
        <a:off x="938804" y="5082017"/>
        <a:ext cx="5649886" cy="81281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BE0D-E927-43AC-BC37-0F3904291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F90D2A-A9FC-4862-A988-1913FD1FC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C9B42A-97F4-4254-819E-ACC7D7DA5548}"/>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5" name="Footer Placeholder 4">
            <a:extLst>
              <a:ext uri="{FF2B5EF4-FFF2-40B4-BE49-F238E27FC236}">
                <a16:creationId xmlns:a16="http://schemas.microsoft.com/office/drawing/2014/main" id="{70E90753-CD25-4C16-879F-CA78B9564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A4A81-A11B-43BE-BDE9-EA47C77D784F}"/>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412135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3793-52A0-4F32-A109-86DE7140AB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05599-94AD-4BC8-A4E7-9574E78D03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16982-9019-407E-978D-EA3DE0846BD8}"/>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5" name="Footer Placeholder 4">
            <a:extLst>
              <a:ext uri="{FF2B5EF4-FFF2-40B4-BE49-F238E27FC236}">
                <a16:creationId xmlns:a16="http://schemas.microsoft.com/office/drawing/2014/main" id="{DB02E533-5DD8-489F-995D-A3843981F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3B00E-8B75-4D05-A485-A6FA47FFA478}"/>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113630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6602E-BB8B-4708-A886-9B854A8282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37409C-9C5F-4FE7-9C53-20B0EF089E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81A6F-C8E4-4AD5-9FBE-795A569437EF}"/>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5" name="Footer Placeholder 4">
            <a:extLst>
              <a:ext uri="{FF2B5EF4-FFF2-40B4-BE49-F238E27FC236}">
                <a16:creationId xmlns:a16="http://schemas.microsoft.com/office/drawing/2014/main" id="{7453457A-CFF9-4CC8-AA6E-3279FD178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E51C6-0A42-403B-AD65-BA532A4020A8}"/>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207461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1E54-3838-40C5-8C54-57101D0FF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4A071-9956-4BB9-A66D-9B68E74CE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5298A-B91E-4FFA-92A8-C1CC3C887D36}"/>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5" name="Footer Placeholder 4">
            <a:extLst>
              <a:ext uri="{FF2B5EF4-FFF2-40B4-BE49-F238E27FC236}">
                <a16:creationId xmlns:a16="http://schemas.microsoft.com/office/drawing/2014/main" id="{9091DFAE-2D7D-4082-A7C8-EBF999F59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09086-8E8C-42CB-8473-1720EF6AA30E}"/>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245956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02B0-D1AC-4138-AB35-357596D10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9DDB48-1A7A-4991-8C14-DBED13A3D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FB04F-42D4-45CA-985C-B04C4647ACAF}"/>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5" name="Footer Placeholder 4">
            <a:extLst>
              <a:ext uri="{FF2B5EF4-FFF2-40B4-BE49-F238E27FC236}">
                <a16:creationId xmlns:a16="http://schemas.microsoft.com/office/drawing/2014/main" id="{FD9CE1B2-89E0-4B2E-A5A6-CB824CE14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2490A-1F68-451B-9ED1-E5F47D6DF42D}"/>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324328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9D51-E51F-42CC-A4E7-57452148DA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C3EE0-0620-4A67-9C42-48D7DE9DC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97A6EB-E04E-43AF-B6B9-F3C0E6879E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992004-F032-4300-9147-13E3F560DFCA}"/>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6" name="Footer Placeholder 5">
            <a:extLst>
              <a:ext uri="{FF2B5EF4-FFF2-40B4-BE49-F238E27FC236}">
                <a16:creationId xmlns:a16="http://schemas.microsoft.com/office/drawing/2014/main" id="{7DD6CC59-02E7-46AA-BB58-B0F426F39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49BC1-F897-47BB-A243-38CAC9D8384B}"/>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232819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7780-CCC7-485A-93A0-0D1885253B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9354D-488F-44BB-8FB2-6A91A53A7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6238E-9F7E-4136-B8A3-6DC6FA21C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46F12-9B61-4F58-9586-69DB2CF3D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35C9CE-6584-4EE5-AEF1-5E62199A4B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13A50-BB7A-43DB-A88D-3E54E9454F48}"/>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8" name="Footer Placeholder 7">
            <a:extLst>
              <a:ext uri="{FF2B5EF4-FFF2-40B4-BE49-F238E27FC236}">
                <a16:creationId xmlns:a16="http://schemas.microsoft.com/office/drawing/2014/main" id="{C1814AF1-E7EE-4480-928C-B2BBAE8DF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ACE8C-96DE-4F20-A5B3-1E9C02D59965}"/>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334721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F251-0AF1-4C85-8D9B-F91737D731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681E73-38E4-4B32-A225-B0B7D19A30D3}"/>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4" name="Footer Placeholder 3">
            <a:extLst>
              <a:ext uri="{FF2B5EF4-FFF2-40B4-BE49-F238E27FC236}">
                <a16:creationId xmlns:a16="http://schemas.microsoft.com/office/drawing/2014/main" id="{DE1AF91E-84A0-4ACC-AC0C-976C2FFD77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7C5E17-8DF7-4C6D-8F2C-8B00A106798B}"/>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418266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56AD3-48D5-4455-84E7-B069FC173301}"/>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3" name="Footer Placeholder 2">
            <a:extLst>
              <a:ext uri="{FF2B5EF4-FFF2-40B4-BE49-F238E27FC236}">
                <a16:creationId xmlns:a16="http://schemas.microsoft.com/office/drawing/2014/main" id="{4109769C-6BBA-40B9-9E90-9B09AE5705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12228-ACD0-48E6-859D-79870388AAD3}"/>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326395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7B4E-6379-46E0-9E54-E46B27B55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F3D84C-E5AF-4042-928C-18AD6974D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DD493-BFA1-4A71-AAEE-C0E352B0B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DF9D8-672D-4BE5-93B8-9C20701C9019}"/>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6" name="Footer Placeholder 5">
            <a:extLst>
              <a:ext uri="{FF2B5EF4-FFF2-40B4-BE49-F238E27FC236}">
                <a16:creationId xmlns:a16="http://schemas.microsoft.com/office/drawing/2014/main" id="{AA1B150D-E3A3-45E3-AF7A-374E4CEDA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7726C-B7D9-4EF9-A950-051D8364C8D3}"/>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3548612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1465-7DE1-4B19-802A-D630763C9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A362C0-7813-4EFF-9283-26D6835AF9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E903AC-6436-439F-9DB6-F9BE78148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3D240-8D4E-43B9-BA55-52F948EC8AE2}"/>
              </a:ext>
            </a:extLst>
          </p:cNvPr>
          <p:cNvSpPr>
            <a:spLocks noGrp="1"/>
          </p:cNvSpPr>
          <p:nvPr>
            <p:ph type="dt" sz="half" idx="10"/>
          </p:nvPr>
        </p:nvSpPr>
        <p:spPr/>
        <p:txBody>
          <a:bodyPr/>
          <a:lstStyle/>
          <a:p>
            <a:fld id="{426D3FFB-7B51-46A7-85FD-C21E98DC9D2B}" type="datetimeFigureOut">
              <a:rPr lang="en-US" smtClean="0"/>
              <a:t>6/15/2020</a:t>
            </a:fld>
            <a:endParaRPr lang="en-US"/>
          </a:p>
        </p:txBody>
      </p:sp>
      <p:sp>
        <p:nvSpPr>
          <p:cNvPr id="6" name="Footer Placeholder 5">
            <a:extLst>
              <a:ext uri="{FF2B5EF4-FFF2-40B4-BE49-F238E27FC236}">
                <a16:creationId xmlns:a16="http://schemas.microsoft.com/office/drawing/2014/main" id="{2993C32E-33DE-452A-A6D8-D4E2396CB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F559C-7202-457D-82AF-000D3F4ACA13}"/>
              </a:ext>
            </a:extLst>
          </p:cNvPr>
          <p:cNvSpPr>
            <a:spLocks noGrp="1"/>
          </p:cNvSpPr>
          <p:nvPr>
            <p:ph type="sldNum" sz="quarter" idx="12"/>
          </p:nvPr>
        </p:nvSpPr>
        <p:spPr/>
        <p:txBody>
          <a:bodyPr/>
          <a:lstStyle/>
          <a:p>
            <a:fld id="{EAB61098-13D1-4C7A-941D-8B760ED9A7DB}" type="slidenum">
              <a:rPr lang="en-US" smtClean="0"/>
              <a:t>‹#›</a:t>
            </a:fld>
            <a:endParaRPr lang="en-US"/>
          </a:p>
        </p:txBody>
      </p:sp>
    </p:spTree>
    <p:extLst>
      <p:ext uri="{BB962C8B-B14F-4D97-AF65-F5344CB8AC3E}">
        <p14:creationId xmlns:p14="http://schemas.microsoft.com/office/powerpoint/2010/main" val="160187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7B244-329F-4B29-B49D-BE6D8367D0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9E4212-D536-4CF3-A72D-0B4807D79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97643-0576-44A4-9BA0-EF34D4AE0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D3FFB-7B51-46A7-85FD-C21E98DC9D2B}" type="datetimeFigureOut">
              <a:rPr lang="en-US" smtClean="0"/>
              <a:t>6/15/2020</a:t>
            </a:fld>
            <a:endParaRPr lang="en-US"/>
          </a:p>
        </p:txBody>
      </p:sp>
      <p:sp>
        <p:nvSpPr>
          <p:cNvPr id="5" name="Footer Placeholder 4">
            <a:extLst>
              <a:ext uri="{FF2B5EF4-FFF2-40B4-BE49-F238E27FC236}">
                <a16:creationId xmlns:a16="http://schemas.microsoft.com/office/drawing/2014/main" id="{2F0A4DD3-460A-4DD1-A030-4E21B678F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44AFE0-2976-46B5-BBDA-B8725C948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61098-13D1-4C7A-941D-8B760ED9A7DB}" type="slidenum">
              <a:rPr lang="en-US" smtClean="0"/>
              <a:t>‹#›</a:t>
            </a:fld>
            <a:endParaRPr lang="en-US"/>
          </a:p>
        </p:txBody>
      </p:sp>
    </p:spTree>
    <p:extLst>
      <p:ext uri="{BB962C8B-B14F-4D97-AF65-F5344CB8AC3E}">
        <p14:creationId xmlns:p14="http://schemas.microsoft.com/office/powerpoint/2010/main" val="987577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Freeform: Shape 11">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descr="A picture containing shirt&#10;&#10;Description automatically generated">
            <a:extLst>
              <a:ext uri="{FF2B5EF4-FFF2-40B4-BE49-F238E27FC236}">
                <a16:creationId xmlns:a16="http://schemas.microsoft.com/office/drawing/2014/main" id="{3237FAD4-5442-4F6E-89C9-C01D89AD6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181" y="1748629"/>
            <a:ext cx="5462546" cy="3404474"/>
          </a:xfrm>
          <a:prstGeom prst="rect">
            <a:avLst/>
          </a:prstGeom>
        </p:spPr>
      </p:pic>
    </p:spTree>
    <p:extLst>
      <p:ext uri="{BB962C8B-B14F-4D97-AF65-F5344CB8AC3E}">
        <p14:creationId xmlns:p14="http://schemas.microsoft.com/office/powerpoint/2010/main" val="1940516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1191" y="0"/>
            <a:ext cx="6100799"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9048"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92130-8925-4536-AF54-8C2CDB6BC88C}"/>
              </a:ext>
            </a:extLst>
          </p:cNvPr>
          <p:cNvSpPr>
            <a:spLocks noGrp="1"/>
          </p:cNvSpPr>
          <p:nvPr>
            <p:ph type="title"/>
          </p:nvPr>
        </p:nvSpPr>
        <p:spPr>
          <a:xfrm>
            <a:off x="1162498" y="655783"/>
            <a:ext cx="4284418" cy="1448388"/>
          </a:xfrm>
        </p:spPr>
        <p:txBody>
          <a:bodyPr vert="horz" lIns="91440" tIns="45720" rIns="91440" bIns="45720" rtlCol="0" anchor="t">
            <a:normAutofit/>
          </a:bodyPr>
          <a:lstStyle/>
          <a:p>
            <a:r>
              <a:rPr lang="en-US">
                <a:solidFill>
                  <a:schemeClr val="bg1"/>
                </a:solidFill>
              </a:rPr>
              <a:t>                   </a:t>
            </a:r>
            <a:endParaRPr lang="en-US" b="1">
              <a:solidFill>
                <a:schemeClr val="bg1"/>
              </a:solidFill>
            </a:endParaRPr>
          </a:p>
        </p:txBody>
      </p:sp>
      <p:sp>
        <p:nvSpPr>
          <p:cNvPr id="8" name="Content Placeholder 7">
            <a:extLst>
              <a:ext uri="{FF2B5EF4-FFF2-40B4-BE49-F238E27FC236}">
                <a16:creationId xmlns:a16="http://schemas.microsoft.com/office/drawing/2014/main" id="{8FA847E5-6FD8-4FE0-97E6-16D01F58854E}"/>
              </a:ext>
            </a:extLst>
          </p:cNvPr>
          <p:cNvSpPr>
            <a:spLocks noGrp="1"/>
          </p:cNvSpPr>
          <p:nvPr>
            <p:ph idx="1"/>
          </p:nvPr>
        </p:nvSpPr>
        <p:spPr>
          <a:xfrm>
            <a:off x="6746212" y="637763"/>
            <a:ext cx="3960246" cy="1466408"/>
          </a:xfrm>
        </p:spPr>
        <p:txBody>
          <a:bodyPr vert="horz" lIns="91440" tIns="45720" rIns="91440" bIns="45720" rtlCol="0" anchor="t">
            <a:normAutofit/>
          </a:bodyPr>
          <a:lstStyle/>
          <a:p>
            <a:pPr marL="0" indent="0">
              <a:buNone/>
            </a:pPr>
            <a:r>
              <a:rPr lang="en-US" sz="3200" dirty="0"/>
              <a:t> </a:t>
            </a:r>
            <a:r>
              <a:rPr lang="en-US" sz="3200" b="1" dirty="0"/>
              <a:t>UML Class Diagram</a:t>
            </a:r>
            <a:endParaRPr lang="en-US" sz="3200" dirty="0"/>
          </a:p>
        </p:txBody>
      </p:sp>
      <p:sp>
        <p:nvSpPr>
          <p:cNvPr id="29" name="Rectangle 28">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6212" y="43498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36A7FE8-69AD-45AD-9C49-ECCCAE31C45C}"/>
              </a:ext>
            </a:extLst>
          </p:cNvPr>
          <p:cNvPicPr>
            <a:picLocks/>
          </p:cNvPicPr>
          <p:nvPr/>
        </p:nvPicPr>
        <p:blipFill rotWithShape="1">
          <a:blip r:embed="rId2">
            <a:extLst>
              <a:ext uri="{28A0092B-C50C-407E-A947-70E740481C1C}">
                <a14:useLocalDpi xmlns:a14="http://schemas.microsoft.com/office/drawing/2010/main" val="0"/>
              </a:ext>
            </a:extLst>
          </a:blip>
          <a:srcRect r="-2" b="8193"/>
          <a:stretch/>
        </p:blipFill>
        <p:spPr>
          <a:xfrm>
            <a:off x="1155559" y="2265037"/>
            <a:ext cx="9889790" cy="3949494"/>
          </a:xfrm>
          <a:prstGeom prst="rect">
            <a:avLst/>
          </a:prstGeom>
        </p:spPr>
      </p:pic>
    </p:spTree>
    <p:extLst>
      <p:ext uri="{BB962C8B-B14F-4D97-AF65-F5344CB8AC3E}">
        <p14:creationId xmlns:p14="http://schemas.microsoft.com/office/powerpoint/2010/main" val="158059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29C2C85-1492-463C-B805-3FD3FCE93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3" name="Straight Connector 12">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933D6-CFB7-4FFC-BC66-109E0E852887}"/>
              </a:ext>
            </a:extLst>
          </p:cNvPr>
          <p:cNvSpPr>
            <a:spLocks noGrp="1"/>
          </p:cNvSpPr>
          <p:nvPr>
            <p:ph type="title"/>
          </p:nvPr>
        </p:nvSpPr>
        <p:spPr>
          <a:xfrm>
            <a:off x="1060232" y="3883014"/>
            <a:ext cx="10071536" cy="929750"/>
          </a:xfrm>
        </p:spPr>
        <p:txBody>
          <a:bodyPr vert="horz" lIns="91440" tIns="45720" rIns="91440" bIns="45720" rtlCol="0" anchor="b">
            <a:normAutofit/>
          </a:bodyPr>
          <a:lstStyle/>
          <a:p>
            <a:pPr algn="ctr"/>
            <a:r>
              <a:rPr lang="en-US" sz="5200" kern="1200">
                <a:solidFill>
                  <a:schemeClr val="tx1"/>
                </a:solidFill>
                <a:latin typeface="+mj-lt"/>
                <a:ea typeface="+mj-ea"/>
                <a:cs typeface="+mj-cs"/>
              </a:rPr>
              <a:t>Output Snippets</a:t>
            </a:r>
          </a:p>
        </p:txBody>
      </p:sp>
      <p:pic>
        <p:nvPicPr>
          <p:cNvPr id="5" name="Picture 4">
            <a:extLst>
              <a:ext uri="{FF2B5EF4-FFF2-40B4-BE49-F238E27FC236}">
                <a16:creationId xmlns:a16="http://schemas.microsoft.com/office/drawing/2014/main" id="{F9BDFFAB-5840-499E-B12F-F5CF8286562C}"/>
              </a:ext>
            </a:extLst>
          </p:cNvPr>
          <p:cNvPicPr/>
          <p:nvPr/>
        </p:nvPicPr>
        <p:blipFill rotWithShape="1">
          <a:blip r:embed="rId2" cstate="print">
            <a:extLst>
              <a:ext uri="{28A0092B-C50C-407E-A947-70E740481C1C}">
                <a14:useLocalDpi xmlns:a14="http://schemas.microsoft.com/office/drawing/2010/main" val="0"/>
              </a:ext>
            </a:extLst>
          </a:blip>
          <a:srcRect b="34071"/>
          <a:stretch/>
        </p:blipFill>
        <p:spPr>
          <a:xfrm>
            <a:off x="897717" y="621323"/>
            <a:ext cx="5069590" cy="3024814"/>
          </a:xfrm>
          <a:prstGeom prst="rect">
            <a:avLst/>
          </a:prstGeom>
        </p:spPr>
      </p:pic>
      <p:pic>
        <p:nvPicPr>
          <p:cNvPr id="4" name="Content Placeholder 3">
            <a:extLst>
              <a:ext uri="{FF2B5EF4-FFF2-40B4-BE49-F238E27FC236}">
                <a16:creationId xmlns:a16="http://schemas.microsoft.com/office/drawing/2014/main" id="{8557DD0E-5E12-477C-9CF8-ECF9B4C0125A}"/>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12137" r="-1" b="27411"/>
          <a:stretch/>
        </p:blipFill>
        <p:spPr>
          <a:xfrm>
            <a:off x="6228507" y="621323"/>
            <a:ext cx="5065776" cy="3024814"/>
          </a:xfrm>
          <a:prstGeom prst="rect">
            <a:avLst/>
          </a:prstGeom>
        </p:spPr>
      </p:pic>
    </p:spTree>
    <p:extLst>
      <p:ext uri="{BB962C8B-B14F-4D97-AF65-F5344CB8AC3E}">
        <p14:creationId xmlns:p14="http://schemas.microsoft.com/office/powerpoint/2010/main" val="278223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29C2C85-1492-463C-B805-3FD3FCE93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1">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3" name="Straight Connector 12">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3">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5">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36D350-1B22-47CE-8171-8529BC1007D7}"/>
              </a:ext>
            </a:extLst>
          </p:cNvPr>
          <p:cNvSpPr>
            <a:spLocks noGrp="1"/>
          </p:cNvSpPr>
          <p:nvPr>
            <p:ph type="title"/>
          </p:nvPr>
        </p:nvSpPr>
        <p:spPr>
          <a:xfrm>
            <a:off x="1060232" y="3883014"/>
            <a:ext cx="10071536" cy="929750"/>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Output Snippets(2)</a:t>
            </a:r>
          </a:p>
        </p:txBody>
      </p:sp>
      <p:pic>
        <p:nvPicPr>
          <p:cNvPr id="5" name="Picture 4">
            <a:extLst>
              <a:ext uri="{FF2B5EF4-FFF2-40B4-BE49-F238E27FC236}">
                <a16:creationId xmlns:a16="http://schemas.microsoft.com/office/drawing/2014/main" id="{9B2B0F21-36B7-4300-8FF0-43E1D71FF895}"/>
              </a:ext>
            </a:extLst>
          </p:cNvPr>
          <p:cNvPicPr/>
          <p:nvPr/>
        </p:nvPicPr>
        <p:blipFill rotWithShape="1">
          <a:blip r:embed="rId2">
            <a:extLst>
              <a:ext uri="{28A0092B-C50C-407E-A947-70E740481C1C}">
                <a14:useLocalDpi xmlns:a14="http://schemas.microsoft.com/office/drawing/2010/main" val="0"/>
              </a:ext>
            </a:extLst>
          </a:blip>
          <a:srcRect r="698" b="1"/>
          <a:stretch/>
        </p:blipFill>
        <p:spPr>
          <a:xfrm>
            <a:off x="897717" y="621323"/>
            <a:ext cx="5069590" cy="3024814"/>
          </a:xfrm>
          <a:prstGeom prst="rect">
            <a:avLst/>
          </a:prstGeom>
        </p:spPr>
      </p:pic>
      <p:pic>
        <p:nvPicPr>
          <p:cNvPr id="4" name="Content Placeholder 3">
            <a:extLst>
              <a:ext uri="{FF2B5EF4-FFF2-40B4-BE49-F238E27FC236}">
                <a16:creationId xmlns:a16="http://schemas.microsoft.com/office/drawing/2014/main" id="{1E75E1F5-8441-47F9-9A78-B431FC655E66}"/>
              </a:ext>
            </a:extLst>
          </p:cNvPr>
          <p:cNvPicPr>
            <a:picLocks noGrp="1"/>
          </p:cNvPicPr>
          <p:nvPr>
            <p:ph idx="1"/>
          </p:nvPr>
        </p:nvPicPr>
        <p:blipFill rotWithShape="1">
          <a:blip r:embed="rId3">
            <a:extLst>
              <a:ext uri="{28A0092B-C50C-407E-A947-70E740481C1C}">
                <a14:useLocalDpi xmlns:a14="http://schemas.microsoft.com/office/drawing/2010/main" val="0"/>
              </a:ext>
            </a:extLst>
          </a:blip>
          <a:srcRect r="-3" b="14082"/>
          <a:stretch/>
        </p:blipFill>
        <p:spPr bwMode="auto">
          <a:xfrm>
            <a:off x="6228507" y="621323"/>
            <a:ext cx="5065776" cy="3024814"/>
          </a:xfrm>
          <a:prstGeom prst="rect">
            <a:avLst/>
          </a:prstGeom>
          <a:noFill/>
        </p:spPr>
      </p:pic>
    </p:spTree>
    <p:extLst>
      <p:ext uri="{BB962C8B-B14F-4D97-AF65-F5344CB8AC3E}">
        <p14:creationId xmlns:p14="http://schemas.microsoft.com/office/powerpoint/2010/main" val="40263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DF57-83D8-429C-82F5-FAAA3CB49FFF}"/>
              </a:ext>
            </a:extLst>
          </p:cNvPr>
          <p:cNvSpPr>
            <a:spLocks noGrp="1"/>
          </p:cNvSpPr>
          <p:nvPr>
            <p:ph type="ctrTitle"/>
          </p:nvPr>
        </p:nvSpPr>
        <p:spPr>
          <a:xfrm>
            <a:off x="6413111" y="640081"/>
            <a:ext cx="5138808" cy="1474469"/>
          </a:xfrm>
          <a:noFill/>
        </p:spPr>
        <p:txBody>
          <a:bodyPr>
            <a:normAutofit/>
          </a:bodyPr>
          <a:lstStyle/>
          <a:p>
            <a:r>
              <a:rPr lang="en-US" dirty="0"/>
              <a:t>Conclusion</a:t>
            </a:r>
          </a:p>
        </p:txBody>
      </p:sp>
      <p:sp>
        <p:nvSpPr>
          <p:cNvPr id="3" name="Subtitle 2">
            <a:extLst>
              <a:ext uri="{FF2B5EF4-FFF2-40B4-BE49-F238E27FC236}">
                <a16:creationId xmlns:a16="http://schemas.microsoft.com/office/drawing/2014/main" id="{1B70481E-EB19-4380-A47C-94E221698656}"/>
              </a:ext>
            </a:extLst>
          </p:cNvPr>
          <p:cNvSpPr>
            <a:spLocks noGrp="1"/>
          </p:cNvSpPr>
          <p:nvPr>
            <p:ph type="subTitle" idx="1"/>
          </p:nvPr>
        </p:nvSpPr>
        <p:spPr>
          <a:xfrm>
            <a:off x="6413110" y="2114550"/>
            <a:ext cx="5138809" cy="4103371"/>
          </a:xfrm>
          <a:noFill/>
        </p:spPr>
        <p:txBody>
          <a:bodyPr>
            <a:normAutofit/>
          </a:bodyPr>
          <a:lstStyle/>
          <a:p>
            <a:r>
              <a:rPr lang="en-US" sz="2000" dirty="0"/>
              <a:t>OOP is great because it encourages thinking in a black box. We used concepts, rather than details. OOP gave us many options how we can implement our solution. With many options come many places where it can go wrong. And so people of FP say OOP adds unnecessary complexity. And that is true, but only for the cases when OOP is done wrong. Proper OOP makes code easier to read, understand and </a:t>
            </a:r>
            <a:r>
              <a:rPr lang="en-US" sz="2000" dirty="0" err="1"/>
              <a:t>maintain.We</a:t>
            </a:r>
            <a:r>
              <a:rPr lang="en-US" sz="2000" dirty="0"/>
              <a:t> learned how to Keep your analysis in the business world, using business words, with encapsulation of related strings and numbers into classes.</a:t>
            </a:r>
          </a:p>
        </p:txBody>
      </p:sp>
      <p:sp>
        <p:nvSpPr>
          <p:cNvPr id="10" name="Rectangle 9">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avel">
            <a:extLst>
              <a:ext uri="{FF2B5EF4-FFF2-40B4-BE49-F238E27FC236}">
                <a16:creationId xmlns:a16="http://schemas.microsoft.com/office/drawing/2014/main" id="{8BC7BDA6-DC00-4981-8133-BC6043662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500" y="1344157"/>
            <a:ext cx="4169664" cy="4169664"/>
          </a:xfrm>
          <a:prstGeom prst="rect">
            <a:avLst/>
          </a:prstGeom>
          <a:effectLst/>
        </p:spPr>
      </p:pic>
    </p:spTree>
    <p:extLst>
      <p:ext uri="{BB962C8B-B14F-4D97-AF65-F5344CB8AC3E}">
        <p14:creationId xmlns:p14="http://schemas.microsoft.com/office/powerpoint/2010/main" val="421526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425F74-961C-4E4B-8FA5-9D81F46E4BFD}"/>
              </a:ext>
            </a:extLst>
          </p:cNvPr>
          <p:cNvSpPr>
            <a:spLocks noGrp="1"/>
          </p:cNvSpPr>
          <p:nvPr>
            <p:ph type="ctrTitle"/>
          </p:nvPr>
        </p:nvSpPr>
        <p:spPr>
          <a:xfrm>
            <a:off x="6762191" y="3237641"/>
            <a:ext cx="4805996" cy="1297115"/>
          </a:xfrm>
        </p:spPr>
        <p:txBody>
          <a:bodyPr anchor="t">
            <a:normAutofit/>
          </a:bodyPr>
          <a:lstStyle/>
          <a:p>
            <a:pPr algn="l"/>
            <a:r>
              <a:rPr lang="en-US" sz="4100" dirty="0">
                <a:solidFill>
                  <a:srgbClr val="000000"/>
                </a:solidFill>
                <a:latin typeface="Berlin Sans FB" panose="020E0602020502020306" pitchFamily="34" charset="0"/>
              </a:rPr>
              <a:t>Smart Hostel System</a:t>
            </a:r>
          </a:p>
        </p:txBody>
      </p:sp>
      <p:sp>
        <p:nvSpPr>
          <p:cNvPr id="3" name="Subtitle 2">
            <a:extLst>
              <a:ext uri="{FF2B5EF4-FFF2-40B4-BE49-F238E27FC236}">
                <a16:creationId xmlns:a16="http://schemas.microsoft.com/office/drawing/2014/main" id="{47A9B0DF-2EFC-486B-9B6F-A014F4749E99}"/>
              </a:ext>
            </a:extLst>
          </p:cNvPr>
          <p:cNvSpPr>
            <a:spLocks noGrp="1"/>
          </p:cNvSpPr>
          <p:nvPr>
            <p:ph type="subTitle" idx="1"/>
          </p:nvPr>
        </p:nvSpPr>
        <p:spPr>
          <a:xfrm>
            <a:off x="7698215" y="3995419"/>
            <a:ext cx="4805691" cy="650047"/>
          </a:xfrm>
        </p:spPr>
        <p:txBody>
          <a:bodyPr anchor="b">
            <a:normAutofit/>
          </a:bodyPr>
          <a:lstStyle/>
          <a:p>
            <a:pPr algn="l"/>
            <a:r>
              <a:rPr lang="en-US" sz="2000" dirty="0">
                <a:solidFill>
                  <a:srgbClr val="000000"/>
                </a:solidFill>
                <a:latin typeface="Aharoni" panose="02010803020104030203" pitchFamily="2" charset="-79"/>
                <a:cs typeface="Aharoni" panose="02010803020104030203" pitchFamily="2" charset="-79"/>
              </a:rPr>
              <a:t>An OOP Project using java</a:t>
            </a:r>
          </a:p>
        </p:txBody>
      </p:sp>
      <p:sp>
        <p:nvSpPr>
          <p:cNvPr id="4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A picture containing drawing, food&#10;&#10;Description automatically generated">
            <a:extLst>
              <a:ext uri="{FF2B5EF4-FFF2-40B4-BE49-F238E27FC236}">
                <a16:creationId xmlns:a16="http://schemas.microsoft.com/office/drawing/2014/main" id="{FAD0304D-1A54-493A-982E-5ED262808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70" y="2726507"/>
            <a:ext cx="4141760" cy="2319385"/>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58833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71A1C27-C4C8-4DB0-AB2B-DFEF2BAB79B9}"/>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dirty="0">
                <a:solidFill>
                  <a:srgbClr val="FFFFFF"/>
                </a:solidFill>
                <a:latin typeface="Aharoni" panose="02010803020104030203" pitchFamily="2" charset="-79"/>
                <a:cs typeface="Aharoni" panose="02010803020104030203" pitchFamily="2" charset="-79"/>
              </a:rPr>
              <a:t>Group Members</a:t>
            </a:r>
          </a:p>
        </p:txBody>
      </p:sp>
      <p:sp>
        <p:nvSpPr>
          <p:cNvPr id="3" name="Subtitle 2">
            <a:extLst>
              <a:ext uri="{FF2B5EF4-FFF2-40B4-BE49-F238E27FC236}">
                <a16:creationId xmlns:a16="http://schemas.microsoft.com/office/drawing/2014/main" id="{D30ABD8E-032A-4DA2-8A47-FA7D7B748BD1}"/>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lvl="0" indent="-228600" algn="l">
              <a:buFont typeface="Arial" panose="020B0604020202020204" pitchFamily="34" charset="0"/>
              <a:buChar char="•"/>
            </a:pPr>
            <a:r>
              <a:rPr lang="en-US" dirty="0">
                <a:solidFill>
                  <a:srgbClr val="000000"/>
                </a:solidFill>
              </a:rPr>
              <a:t>258392- </a:t>
            </a:r>
            <a:r>
              <a:rPr lang="en-US" b="1" dirty="0">
                <a:solidFill>
                  <a:srgbClr val="000000"/>
                </a:solidFill>
              </a:rPr>
              <a:t>Masood Tariq                                               </a:t>
            </a:r>
          </a:p>
          <a:p>
            <a:pPr lvl="0" indent="-228600" algn="l">
              <a:buFont typeface="Arial" panose="020B0604020202020204" pitchFamily="34" charset="0"/>
              <a:buChar char="•"/>
            </a:pPr>
            <a:r>
              <a:rPr lang="en-US" dirty="0">
                <a:solidFill>
                  <a:srgbClr val="000000"/>
                </a:solidFill>
              </a:rPr>
              <a:t>301995-</a:t>
            </a:r>
            <a:r>
              <a:rPr lang="en-US" b="1" dirty="0">
                <a:solidFill>
                  <a:srgbClr val="000000"/>
                </a:solidFill>
              </a:rPr>
              <a:t>Adil Bashir</a:t>
            </a:r>
          </a:p>
          <a:p>
            <a:pPr lvl="0" indent="-228600" algn="l">
              <a:buFont typeface="Arial" panose="020B0604020202020204" pitchFamily="34" charset="0"/>
              <a:buChar char="•"/>
            </a:pPr>
            <a:r>
              <a:rPr lang="en-US" dirty="0">
                <a:solidFill>
                  <a:srgbClr val="000000"/>
                </a:solidFill>
              </a:rPr>
              <a:t>265362- </a:t>
            </a:r>
            <a:r>
              <a:rPr lang="en-US" b="1" dirty="0">
                <a:solidFill>
                  <a:srgbClr val="000000"/>
                </a:solidFill>
              </a:rPr>
              <a:t>M Abdullah</a:t>
            </a: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235858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6592C6-DB0B-464B-91E1-B989FCC9760B}"/>
              </a:ext>
            </a:extLst>
          </p:cNvPr>
          <p:cNvSpPr>
            <a:spLocks noGrp="1"/>
          </p:cNvSpPr>
          <p:nvPr>
            <p:ph type="title"/>
          </p:nvPr>
        </p:nvSpPr>
        <p:spPr>
          <a:xfrm>
            <a:off x="640079" y="2053641"/>
            <a:ext cx="3669161" cy="2760098"/>
          </a:xfrm>
        </p:spPr>
        <p:txBody>
          <a:bodyPr>
            <a:normAutofit/>
          </a:bodyPr>
          <a:lstStyle/>
          <a:p>
            <a:r>
              <a:rPr lang="en-US" sz="3100" dirty="0">
                <a:solidFill>
                  <a:srgbClr val="FFFFFF"/>
                </a:solidFill>
              </a:rPr>
              <a:t>Motivation/Problem</a:t>
            </a:r>
          </a:p>
        </p:txBody>
      </p:sp>
      <p:sp>
        <p:nvSpPr>
          <p:cNvPr id="3" name="Content Placeholder 2">
            <a:extLst>
              <a:ext uri="{FF2B5EF4-FFF2-40B4-BE49-F238E27FC236}">
                <a16:creationId xmlns:a16="http://schemas.microsoft.com/office/drawing/2014/main" id="{8900EFF5-D533-4B87-80AD-1791AFDD0590}"/>
              </a:ext>
            </a:extLst>
          </p:cNvPr>
          <p:cNvSpPr>
            <a:spLocks noGrp="1"/>
          </p:cNvSpPr>
          <p:nvPr>
            <p:ph idx="1"/>
          </p:nvPr>
        </p:nvSpPr>
        <p:spPr>
          <a:xfrm>
            <a:off x="6090574" y="801866"/>
            <a:ext cx="5306084" cy="5230634"/>
          </a:xfrm>
        </p:spPr>
        <p:txBody>
          <a:bodyPr anchor="ctr">
            <a:normAutofit/>
          </a:bodyPr>
          <a:lstStyle/>
          <a:p>
            <a:pPr marL="0" indent="0">
              <a:buNone/>
            </a:pPr>
            <a:r>
              <a:rPr lang="en-US" dirty="0">
                <a:solidFill>
                  <a:srgbClr val="000000"/>
                </a:solidFill>
              </a:rPr>
              <a:t>Hostel Management has become a big issue in today world. Both students and the management teams have to face certain issues regarding hostel management despite of the dominance of computer technology. These problems may be related to applying process, details handling, financial issues or feedback mechanism.</a:t>
            </a:r>
          </a:p>
          <a:p>
            <a:endParaRPr lang="en-US" sz="2400" dirty="0">
              <a:solidFill>
                <a:srgbClr val="000000"/>
              </a:solidFill>
            </a:endParaRPr>
          </a:p>
        </p:txBody>
      </p:sp>
    </p:spTree>
    <p:extLst>
      <p:ext uri="{BB962C8B-B14F-4D97-AF65-F5344CB8AC3E}">
        <p14:creationId xmlns:p14="http://schemas.microsoft.com/office/powerpoint/2010/main" val="415124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73222DC2-92C3-41A3-9BE1-967DABC1D6E8}"/>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Solution</a:t>
            </a:r>
          </a:p>
        </p:txBody>
      </p:sp>
      <p:sp>
        <p:nvSpPr>
          <p:cNvPr id="3" name="Content Placeholder 2">
            <a:extLst>
              <a:ext uri="{FF2B5EF4-FFF2-40B4-BE49-F238E27FC236}">
                <a16:creationId xmlns:a16="http://schemas.microsoft.com/office/drawing/2014/main" id="{93D16269-5162-43E5-978F-6FBFEB4836C8}"/>
              </a:ext>
            </a:extLst>
          </p:cNvPr>
          <p:cNvSpPr>
            <a:spLocks noGrp="1"/>
          </p:cNvSpPr>
          <p:nvPr>
            <p:ph idx="1"/>
          </p:nvPr>
        </p:nvSpPr>
        <p:spPr>
          <a:xfrm>
            <a:off x="1367624" y="2490436"/>
            <a:ext cx="9708995" cy="3567173"/>
          </a:xfrm>
        </p:spPr>
        <p:txBody>
          <a:bodyPr anchor="ctr">
            <a:normAutofit/>
          </a:bodyPr>
          <a:lstStyle/>
          <a:p>
            <a:pPr marL="0" indent="0">
              <a:buNone/>
            </a:pPr>
            <a:r>
              <a:rPr lang="en-US" sz="3200" dirty="0"/>
              <a:t>Smart Hostel System is a java application that has solutions for all the above problems. The main objective of HMS is to ease the hostel management procedure at basic levels using java and android studio.</a:t>
            </a:r>
            <a:endParaRPr lang="en-US" sz="3200" dirty="0">
              <a:effectLst/>
            </a:endParaRPr>
          </a:p>
          <a:p>
            <a:endParaRPr lang="en-US" sz="2400" dirty="0"/>
          </a:p>
        </p:txBody>
      </p:sp>
    </p:spTree>
    <p:extLst>
      <p:ext uri="{BB962C8B-B14F-4D97-AF65-F5344CB8AC3E}">
        <p14:creationId xmlns:p14="http://schemas.microsoft.com/office/powerpoint/2010/main" val="227420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9856DC-2772-43C0-98C4-F89C9FCA7803}"/>
              </a:ext>
            </a:extLst>
          </p:cNvPr>
          <p:cNvSpPr>
            <a:spLocks noGrp="1"/>
          </p:cNvSpPr>
          <p:nvPr>
            <p:ph type="title"/>
          </p:nvPr>
        </p:nvSpPr>
        <p:spPr>
          <a:xfrm>
            <a:off x="391378" y="320675"/>
            <a:ext cx="11407487" cy="1325563"/>
          </a:xfrm>
        </p:spPr>
        <p:txBody>
          <a:bodyPr>
            <a:normAutofit/>
          </a:bodyPr>
          <a:lstStyle/>
          <a:p>
            <a:r>
              <a:rPr lang="en-US" sz="5400" dirty="0">
                <a:solidFill>
                  <a:schemeClr val="bg1"/>
                </a:solidFill>
                <a:latin typeface="Aharoni" panose="02010803020104030203" pitchFamily="2" charset="-79"/>
                <a:cs typeface="Aharoni" panose="02010803020104030203" pitchFamily="2" charset="-79"/>
              </a:rPr>
              <a:t>Benefits</a:t>
            </a:r>
          </a:p>
        </p:txBody>
      </p:sp>
      <p:graphicFrame>
        <p:nvGraphicFramePr>
          <p:cNvPr id="5" name="Content Placeholder 2">
            <a:extLst>
              <a:ext uri="{FF2B5EF4-FFF2-40B4-BE49-F238E27FC236}">
                <a16:creationId xmlns:a16="http://schemas.microsoft.com/office/drawing/2014/main" id="{3E3215E4-6B03-462D-8A85-050A61A0006E}"/>
              </a:ext>
            </a:extLst>
          </p:cNvPr>
          <p:cNvGraphicFramePr>
            <a:graphicFrameLocks noGrp="1"/>
          </p:cNvGraphicFramePr>
          <p:nvPr>
            <p:ph idx="1"/>
            <p:extLst>
              <p:ext uri="{D42A27DB-BD31-4B8C-83A1-F6EECF244321}">
                <p14:modId xmlns:p14="http://schemas.microsoft.com/office/powerpoint/2010/main" val="915941179"/>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537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6C1BC-945B-43A4-A908-8992D95F3B8A}"/>
              </a:ext>
            </a:extLst>
          </p:cNvPr>
          <p:cNvSpPr>
            <a:spLocks noGrp="1"/>
          </p:cNvSpPr>
          <p:nvPr>
            <p:ph type="title"/>
          </p:nvPr>
        </p:nvSpPr>
        <p:spPr>
          <a:xfrm>
            <a:off x="594360" y="637125"/>
            <a:ext cx="3802276" cy="5256371"/>
          </a:xfrm>
        </p:spPr>
        <p:txBody>
          <a:bodyPr>
            <a:normAutofit/>
          </a:bodyPr>
          <a:lstStyle/>
          <a:p>
            <a:r>
              <a:rPr lang="en-US" sz="4800" b="1">
                <a:latin typeface="Aharoni" panose="02010803020104030203" pitchFamily="2" charset="-79"/>
                <a:cs typeface="Aharoni" panose="02010803020104030203" pitchFamily="2" charset="-79"/>
              </a:rPr>
              <a:t>Modules</a:t>
            </a:r>
          </a:p>
        </p:txBody>
      </p:sp>
      <p:graphicFrame>
        <p:nvGraphicFramePr>
          <p:cNvPr id="22" name="Content Placeholder 2">
            <a:extLst>
              <a:ext uri="{FF2B5EF4-FFF2-40B4-BE49-F238E27FC236}">
                <a16:creationId xmlns:a16="http://schemas.microsoft.com/office/drawing/2014/main" id="{8BD9BFD5-7292-440C-8AA0-4ED35E91475B}"/>
              </a:ext>
            </a:extLst>
          </p:cNvPr>
          <p:cNvGraphicFramePr>
            <a:graphicFrameLocks noGrp="1"/>
          </p:cNvGraphicFramePr>
          <p:nvPr>
            <p:ph idx="1"/>
            <p:extLst>
              <p:ext uri="{D42A27DB-BD31-4B8C-83A1-F6EECF244321}">
                <p14:modId xmlns:p14="http://schemas.microsoft.com/office/powerpoint/2010/main" val="2389827384"/>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54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B37A-F47E-4A6E-97BD-DCF96CA0E635}"/>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br>
              <a:rPr lang="en-US" sz="5400" b="1" dirty="0">
                <a:solidFill>
                  <a:srgbClr val="FFFFFF"/>
                </a:solidFill>
              </a:rPr>
            </a:br>
            <a:br>
              <a:rPr lang="en-US" sz="5400" b="1" dirty="0">
                <a:solidFill>
                  <a:srgbClr val="FFFFFF"/>
                </a:solidFill>
              </a:rPr>
            </a:br>
            <a:br>
              <a:rPr lang="en-US" sz="5400" b="1" dirty="0">
                <a:solidFill>
                  <a:srgbClr val="FFFFFF"/>
                </a:solidFill>
              </a:rPr>
            </a:br>
            <a:br>
              <a:rPr lang="en-US" sz="5400" b="1" dirty="0">
                <a:solidFill>
                  <a:srgbClr val="FFFFFF"/>
                </a:solidFill>
              </a:rPr>
            </a:br>
            <a:br>
              <a:rPr lang="en-US" sz="5400" b="1" dirty="0">
                <a:solidFill>
                  <a:srgbClr val="FFFFFF"/>
                </a:solidFill>
              </a:rPr>
            </a:br>
            <a:br>
              <a:rPr lang="en-US" sz="5400" b="1" dirty="0">
                <a:solidFill>
                  <a:srgbClr val="FFFFFF"/>
                </a:solidFill>
              </a:rPr>
            </a:br>
            <a:br>
              <a:rPr lang="en-US" sz="5400" b="1" dirty="0">
                <a:solidFill>
                  <a:srgbClr val="FFFFFF"/>
                </a:solidFill>
              </a:rPr>
            </a:br>
            <a:br>
              <a:rPr lang="en-US" sz="5400" b="1" dirty="0">
                <a:solidFill>
                  <a:srgbClr val="FFFFFF"/>
                </a:solidFill>
              </a:rPr>
            </a:br>
            <a:r>
              <a:rPr lang="en-US" sz="5400" b="1" dirty="0">
                <a:solidFill>
                  <a:srgbClr val="FFFFFF"/>
                </a:solidFill>
              </a:rPr>
              <a:t>Tools used                                                                                         </a:t>
            </a:r>
            <a:br>
              <a:rPr lang="en-US" sz="3000" dirty="0">
                <a:solidFill>
                  <a:srgbClr val="FFFFFF"/>
                </a:solidFill>
              </a:rPr>
            </a:br>
            <a:endParaRPr lang="en-US" sz="3000" dirty="0">
              <a:solidFill>
                <a:srgbClr val="FFFFFF"/>
              </a:solidFill>
            </a:endParaRPr>
          </a:p>
        </p:txBody>
      </p:sp>
      <p:pic>
        <p:nvPicPr>
          <p:cNvPr id="5" name="Content Placeholder 4" descr="A picture containing drawing, food&#10;&#10;Description automatically generated">
            <a:extLst>
              <a:ext uri="{FF2B5EF4-FFF2-40B4-BE49-F238E27FC236}">
                <a16:creationId xmlns:a16="http://schemas.microsoft.com/office/drawing/2014/main" id="{6623C25B-8E05-450A-9D68-D7C627B78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1347379"/>
            <a:ext cx="3425609" cy="1918341"/>
          </a:xfrm>
          <a:prstGeom prst="rect">
            <a:avLst/>
          </a:prstGeom>
        </p:spPr>
      </p:pic>
      <p:pic>
        <p:nvPicPr>
          <p:cNvPr id="7" name="Picture 6">
            <a:extLst>
              <a:ext uri="{FF2B5EF4-FFF2-40B4-BE49-F238E27FC236}">
                <a16:creationId xmlns:a16="http://schemas.microsoft.com/office/drawing/2014/main" id="{782C7B2A-562E-4BDC-A5BD-B8D1ECF48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729" y="1362385"/>
            <a:ext cx="3433324" cy="1888328"/>
          </a:xfrm>
          <a:prstGeom prst="rect">
            <a:avLst/>
          </a:prstGeom>
        </p:spPr>
      </p:pic>
      <p:cxnSp>
        <p:nvCxnSpPr>
          <p:cNvPr id="18" name="Straight Connector 17">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2A03D22-E0D7-4B07-BF77-845928FE7F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725" y="1143174"/>
            <a:ext cx="3423916" cy="2371378"/>
          </a:xfrm>
          <a:prstGeom prst="rect">
            <a:avLst/>
          </a:prstGeom>
        </p:spPr>
      </p:pic>
      <p:cxnSp>
        <p:nvCxnSpPr>
          <p:cNvPr id="20" name="Straight Connector 19">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82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57E9156-457F-48A0-BDEB-856E2F4A03C6}"/>
              </a:ext>
            </a:extLst>
          </p:cNvPr>
          <p:cNvSpPr>
            <a:spLocks noGrp="1"/>
          </p:cNvSpPr>
          <p:nvPr>
            <p:ph type="title"/>
          </p:nvPr>
        </p:nvSpPr>
        <p:spPr>
          <a:xfrm>
            <a:off x="7835104" y="1213968"/>
            <a:ext cx="3220127" cy="1715106"/>
          </a:xfrm>
        </p:spPr>
        <p:txBody>
          <a:bodyPr vert="horz" lIns="91440" tIns="45720" rIns="91440" bIns="45720" rtlCol="0" anchor="b">
            <a:normAutofit/>
          </a:bodyPr>
          <a:lstStyle/>
          <a:p>
            <a:r>
              <a:rPr lang="en-US" sz="3600" b="1">
                <a:solidFill>
                  <a:srgbClr val="FFFFFF"/>
                </a:solidFill>
              </a:rPr>
              <a:t>OOP’s Concepts Implemented</a:t>
            </a:r>
          </a:p>
        </p:txBody>
      </p:sp>
      <p:pic>
        <p:nvPicPr>
          <p:cNvPr id="6" name="Picture Placeholder 5" descr="A picture containing building&#10;&#10;Description automatically generated">
            <a:extLst>
              <a:ext uri="{FF2B5EF4-FFF2-40B4-BE49-F238E27FC236}">
                <a16:creationId xmlns:a16="http://schemas.microsoft.com/office/drawing/2014/main" id="{9DE59EA4-50CE-4685-9F5A-39587831263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1254" b="-2"/>
          <a:stretch/>
        </p:blipFill>
        <p:spPr>
          <a:xfrm>
            <a:off x="804101" y="804101"/>
            <a:ext cx="6730556" cy="5249798"/>
          </a:xfrm>
          <a:prstGeom prst="rect">
            <a:avLst/>
          </a:prstGeom>
        </p:spPr>
      </p:pic>
      <p:sp>
        <p:nvSpPr>
          <p:cNvPr id="3" name="Subtitle 2">
            <a:extLst>
              <a:ext uri="{FF2B5EF4-FFF2-40B4-BE49-F238E27FC236}">
                <a16:creationId xmlns:a16="http://schemas.microsoft.com/office/drawing/2014/main" id="{F0D3E3BC-83F8-4A9A-A185-F37FB60C500F}"/>
              </a:ext>
            </a:extLst>
          </p:cNvPr>
          <p:cNvSpPr>
            <a:spLocks noGrp="1"/>
          </p:cNvSpPr>
          <p:nvPr>
            <p:ph type="body" sz="half" idx="2"/>
          </p:nvPr>
        </p:nvSpPr>
        <p:spPr>
          <a:xfrm>
            <a:off x="7835105" y="3072208"/>
            <a:ext cx="3264916" cy="2660684"/>
          </a:xfrm>
        </p:spPr>
        <p:txBody>
          <a:bodyPr vert="horz" lIns="91440" tIns="45720" rIns="91440" bIns="45720" rtlCol="0" anchor="t">
            <a:normAutofit lnSpcReduction="10000"/>
          </a:bodyPr>
          <a:lstStyle/>
          <a:p>
            <a:pPr marL="571500" indent="-342900">
              <a:buFont typeface="Wingdings" panose="05000000000000000000" pitchFamily="2" charset="2"/>
              <a:buChar char="ü"/>
            </a:pPr>
            <a:r>
              <a:rPr lang="en-US" sz="2400" b="1" dirty="0">
                <a:solidFill>
                  <a:srgbClr val="FFFFFF"/>
                </a:solidFill>
              </a:rPr>
              <a:t>Object</a:t>
            </a:r>
          </a:p>
          <a:p>
            <a:pPr marL="571500" indent="-342900">
              <a:buFont typeface="Wingdings" panose="05000000000000000000" pitchFamily="2" charset="2"/>
              <a:buChar char="ü"/>
            </a:pPr>
            <a:r>
              <a:rPr lang="en-US" sz="2400" b="1" dirty="0">
                <a:solidFill>
                  <a:srgbClr val="FFFFFF"/>
                </a:solidFill>
              </a:rPr>
              <a:t>Class</a:t>
            </a:r>
          </a:p>
          <a:p>
            <a:pPr marL="571500" indent="-342900">
              <a:buFont typeface="Wingdings" panose="05000000000000000000" pitchFamily="2" charset="2"/>
              <a:buChar char="ü"/>
            </a:pPr>
            <a:r>
              <a:rPr lang="en-US" sz="2400" b="1" dirty="0">
                <a:solidFill>
                  <a:srgbClr val="FFFFFF"/>
                </a:solidFill>
              </a:rPr>
              <a:t>Inheritance</a:t>
            </a:r>
          </a:p>
          <a:p>
            <a:pPr marL="571500" indent="-342900">
              <a:buFont typeface="Wingdings" panose="05000000000000000000" pitchFamily="2" charset="2"/>
              <a:buChar char="ü"/>
            </a:pPr>
            <a:r>
              <a:rPr lang="en-US" sz="2400" b="1" dirty="0">
                <a:solidFill>
                  <a:srgbClr val="FFFFFF"/>
                </a:solidFill>
              </a:rPr>
              <a:t>Polymorphism</a:t>
            </a:r>
          </a:p>
          <a:p>
            <a:pPr marL="571500" indent="-342900">
              <a:buFont typeface="Wingdings" panose="05000000000000000000" pitchFamily="2" charset="2"/>
              <a:buChar char="ü"/>
            </a:pPr>
            <a:r>
              <a:rPr lang="en-US" sz="2400" b="1" dirty="0">
                <a:solidFill>
                  <a:srgbClr val="FFFFFF"/>
                </a:solidFill>
              </a:rPr>
              <a:t>Abstraction</a:t>
            </a:r>
          </a:p>
          <a:p>
            <a:pPr marL="571500" indent="-342900">
              <a:buFont typeface="Wingdings" panose="05000000000000000000" pitchFamily="2" charset="2"/>
              <a:buChar char="ü"/>
            </a:pPr>
            <a:r>
              <a:rPr lang="en-US" sz="2400" b="1" dirty="0">
                <a:solidFill>
                  <a:srgbClr val="FFFFFF"/>
                </a:solidFill>
              </a:rPr>
              <a:t> Encapsulation</a:t>
            </a:r>
          </a:p>
          <a:p>
            <a:pPr indent="-228600">
              <a:buFont typeface="Arial" panose="020B0604020202020204" pitchFamily="34" charset="0"/>
              <a:buChar char="•"/>
            </a:pPr>
            <a:endParaRPr lang="en-US" sz="2000" dirty="0">
              <a:solidFill>
                <a:srgbClr val="FFFFFF"/>
              </a:solidFill>
            </a:endParaRPr>
          </a:p>
        </p:txBody>
      </p:sp>
      <p:sp>
        <p:nvSpPr>
          <p:cNvPr id="19"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0285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412</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Aharoni</vt:lpstr>
      <vt:lpstr>Arial</vt:lpstr>
      <vt:lpstr>Berlin Sans FB</vt:lpstr>
      <vt:lpstr>Calibri</vt:lpstr>
      <vt:lpstr>Calibri Light</vt:lpstr>
      <vt:lpstr>Wingdings</vt:lpstr>
      <vt:lpstr>Office Theme</vt:lpstr>
      <vt:lpstr>PowerPoint Presentation</vt:lpstr>
      <vt:lpstr>Smart Hostel System</vt:lpstr>
      <vt:lpstr>Group Members</vt:lpstr>
      <vt:lpstr>Motivation/Problem</vt:lpstr>
      <vt:lpstr>Solution</vt:lpstr>
      <vt:lpstr>Benefits</vt:lpstr>
      <vt:lpstr>Modules</vt:lpstr>
      <vt:lpstr>        Tools used                                                                                          </vt:lpstr>
      <vt:lpstr>OOP’s Concepts Implemented</vt:lpstr>
      <vt:lpstr>                   </vt:lpstr>
      <vt:lpstr>Output Snippets</vt:lpstr>
      <vt:lpstr>Output Snippets(2)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Usman Iftikhar</dc:creator>
  <cp:lastModifiedBy>Usman Iftikhar</cp:lastModifiedBy>
  <cp:revision>1</cp:revision>
  <dcterms:created xsi:type="dcterms:W3CDTF">2020-06-15T13:21:55Z</dcterms:created>
  <dcterms:modified xsi:type="dcterms:W3CDTF">2020-06-15T13:23:11Z</dcterms:modified>
</cp:coreProperties>
</file>