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EEC-FC35-47A1-8FE5-DB4F6346D79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39A7-1724-42A1-AC41-0E7FFB2A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4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EEC-FC35-47A1-8FE5-DB4F6346D79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39A7-1724-42A1-AC41-0E7FFB2A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4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EEC-FC35-47A1-8FE5-DB4F6346D79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39A7-1724-42A1-AC41-0E7FFB2A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EEC-FC35-47A1-8FE5-DB4F6346D79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39A7-1724-42A1-AC41-0E7FFB2A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0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EEC-FC35-47A1-8FE5-DB4F6346D79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39A7-1724-42A1-AC41-0E7FFB2A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EEC-FC35-47A1-8FE5-DB4F6346D79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39A7-1724-42A1-AC41-0E7FFB2A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EEC-FC35-47A1-8FE5-DB4F6346D79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39A7-1724-42A1-AC41-0E7FFB2A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1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EEC-FC35-47A1-8FE5-DB4F6346D79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39A7-1724-42A1-AC41-0E7FFB2A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9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EEC-FC35-47A1-8FE5-DB4F6346D79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39A7-1724-42A1-AC41-0E7FFB2A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EEC-FC35-47A1-8FE5-DB4F6346D79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39A7-1724-42A1-AC41-0E7FFB2A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7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6EEC-FC35-47A1-8FE5-DB4F6346D79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39A7-1724-42A1-AC41-0E7FFB2A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6EEC-FC35-47A1-8FE5-DB4F6346D79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39A7-1724-42A1-AC41-0E7FFB2A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lumMod val="45000"/>
                  <a:lumOff val="55000"/>
                </a:schemeClr>
              </a:gs>
              <a:gs pos="93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Bank Personal Loan Analysis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5370" y="3602038"/>
            <a:ext cx="5805715" cy="1655762"/>
          </a:xfrm>
        </p:spPr>
        <p:txBody>
          <a:bodyPr>
            <a:normAutofit/>
          </a:bodyPr>
          <a:lstStyle/>
          <a:p>
            <a:r>
              <a:rPr lang="en-US" b="1" dirty="0" smtClean="0"/>
              <a:t>Submitted To: </a:t>
            </a:r>
            <a:r>
              <a:rPr lang="en-US" b="1" dirty="0" err="1" smtClean="0"/>
              <a:t>Dr</a:t>
            </a:r>
            <a:r>
              <a:rPr lang="en-US" b="1" dirty="0" smtClean="0"/>
              <a:t> </a:t>
            </a:r>
            <a:r>
              <a:rPr lang="en-US" b="1" dirty="0" err="1" smtClean="0"/>
              <a:t>Awais</a:t>
            </a:r>
            <a:r>
              <a:rPr lang="en-US" b="1" dirty="0" smtClean="0"/>
              <a:t> Hassan</a:t>
            </a:r>
          </a:p>
          <a:p>
            <a:r>
              <a:rPr lang="en-US" b="1" dirty="0" smtClean="0"/>
              <a:t>Submitted By: </a:t>
            </a:r>
            <a:r>
              <a:rPr lang="en-US" b="1" dirty="0" err="1" smtClean="0"/>
              <a:t>Syeda</a:t>
            </a:r>
            <a:r>
              <a:rPr lang="en-US" b="1" dirty="0" smtClean="0"/>
              <a:t> </a:t>
            </a:r>
            <a:r>
              <a:rPr lang="en-US" b="1" dirty="0" err="1" smtClean="0"/>
              <a:t>Masooma</a:t>
            </a:r>
            <a:r>
              <a:rPr lang="en-US" b="1" dirty="0" smtClean="0"/>
              <a:t> </a:t>
            </a:r>
            <a:r>
              <a:rPr lang="en-US" b="1" dirty="0" err="1" smtClean="0"/>
              <a:t>Marriam</a:t>
            </a:r>
            <a:endParaRPr lang="en-US" b="1" dirty="0" smtClean="0"/>
          </a:p>
          <a:p>
            <a:r>
              <a:rPr lang="en-US" b="1" dirty="0" err="1" smtClean="0"/>
              <a:t>Reg</a:t>
            </a:r>
            <a:r>
              <a:rPr lang="en-US" b="1" dirty="0" smtClean="0"/>
              <a:t> #: 2024MSDS139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373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0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1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7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1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49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44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7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29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Office Theme</vt:lpstr>
      <vt:lpstr>Bank Personal Loan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</cp:revision>
  <dcterms:created xsi:type="dcterms:W3CDTF">2024-12-24T12:52:56Z</dcterms:created>
  <dcterms:modified xsi:type="dcterms:W3CDTF">2024-12-24T13:08:54Z</dcterms:modified>
</cp:coreProperties>
</file>