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60" r:id="rId3"/>
    <p:sldId id="262" r:id="rId4"/>
    <p:sldId id="259" r:id="rId5"/>
    <p:sldId id="263" r:id="rId6"/>
    <p:sldId id="266" r:id="rId7"/>
    <p:sldId id="264" r:id="rId8"/>
    <p:sldId id="268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FFF9"/>
    <a:srgbClr val="B020AD"/>
    <a:srgbClr val="153482"/>
    <a:srgbClr val="000000"/>
    <a:srgbClr val="2D4E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76EBA-50CE-417E-8206-07D0DA5A6B1E}" v="84" dt="2023-10-19T02:53:36.150"/>
    <p1510:client id="{7ECA8752-803E-401A-AF01-A5BF0D1DC1CE}" v="962" dt="2023-10-19T06:52:29.336"/>
    <p1510:client id="{A83FD608-2D07-4CB5-A1C6-843A2DD23743}" v="72" dt="2023-10-18T20:05:30.772"/>
    <p1510:client id="{BB22297B-4E06-4BBC-97A6-9ADBC35181BA}" v="48" dt="2023-10-18T09:11:07.989"/>
    <p1510:client id="{C8208467-F573-4BBE-B270-79A5ACBC9472}" v="558" dt="2023-10-18T19:40:57.080"/>
    <p1510:client id="{F6757B94-31E9-41CD-BA54-84D05FE119C3}" v="4" dt="2023-10-19T05:58:54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9E71-F56A-D2A5-B58B-8371C4A96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54F4A-D428-92FD-23E9-3120DB35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316B2-402B-E29B-B173-8CD83978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AC5-CA62-4933-A98B-1604A7918B8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5F0FD-278C-4FCD-876E-0A08CDCB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979BA-62B5-3E31-AAD3-84964A2D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3E7-CE4E-4115-9DB2-A10A397AD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91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0C07-66AD-B0F1-9A90-452E8D70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A7FA4-3BEF-9B89-4812-05CBE33F6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61647-B115-B9F2-8C61-D1741C6C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AC5-CA62-4933-A98B-1604A7918B8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75162-861B-DDDD-9E1F-E00F4102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F128-B7EA-CFA8-BC15-41188E43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3E7-CE4E-4115-9DB2-A10A397AD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24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C034A-DDC2-E9D6-90C1-1907660B1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BEB49-2929-CD2F-8C9A-1B0459A79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683A-E98F-8D4F-7925-B29FF647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AC5-CA62-4933-A98B-1604A7918B8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B92C-25C7-6E9F-995B-78A8927F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C511A-D40D-DA5E-252B-AED6DA20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3E7-CE4E-4115-9DB2-A10A397AD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9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F5E6-B1E7-ECDF-A02F-D91C9B76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5EA3C-2A96-68ED-0219-BC12E30B2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46661-3763-353F-FE7C-96251D93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AC5-CA62-4933-A98B-1604A7918B8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3D14E-D1EC-824A-C9EF-253A2D18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7D88F-0F23-7C9B-79F5-166D61E8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3E7-CE4E-4115-9DB2-A10A397AD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19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AB31-EFE2-BD0A-B6E3-68BCE3D6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F2E48-C502-BA60-3C43-C327C529B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6B137-DE9B-D06F-3A5A-30E34283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AC5-CA62-4933-A98B-1604A7918B8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A86C-9CC0-4CA3-A93E-5531958B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4A2D0-4018-91A4-CBAC-C8BBE53B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3E7-CE4E-4115-9DB2-A10A397AD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39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CA7D-E775-6891-1904-81445DEB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7BCF-F9B6-E464-0F7F-17963CC2B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0C991-5CAF-4EA6-CA6F-C30BDC898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1A81C-20BD-1351-950B-4D629CB3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AC5-CA62-4933-A98B-1604A7918B8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214ED-C0DD-0E91-F94E-64ACA9BB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382D8-E3FE-8D73-3213-7B3A5579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3E7-CE4E-4115-9DB2-A10A397AD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7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507A-A718-3182-1B10-F5E9A123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22390-509A-053A-2716-10B8F2A4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E9666-3CA0-AE54-3AD4-8EA2CBC38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E6462-8466-8A18-3429-CE6F7F597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CEA04-A97B-6B29-F7DD-D5B0681E2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79DB9-780B-94AF-8A78-C9B8E817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AC5-CA62-4933-A98B-1604A7918B8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CE86B-1875-EE25-C9D8-165D3C16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65343-847A-C773-F004-197F1C6A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3E7-CE4E-4115-9DB2-A10A397AD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33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6DD4-FAB5-E874-1125-A4FCC0F8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C90D3-B8DF-C7D2-0FF1-3977FF58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AC5-CA62-4933-A98B-1604A7918B8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AC905-E72A-652C-DA19-C1BC0F0D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643F0-B370-D73C-32A4-71A3A745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3E7-CE4E-4115-9DB2-A10A397AD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67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3FC17-1EB9-3B82-A2FA-EA9587C3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AC5-CA62-4933-A98B-1604A7918B8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FA7B4-33E1-9926-C71E-6A096F42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B936-DA08-1CCF-5A35-E50569EF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3E7-CE4E-4115-9DB2-A10A397AD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5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338F-1329-F475-C5D7-2C254C63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CF12-2CF8-4AE1-7936-A620ED7D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AE4ED-1D7D-382E-9444-FD0DF6590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D76A7-EBA7-0FD3-64CA-ADE5C7F2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AC5-CA62-4933-A98B-1604A7918B8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C9950-106B-5FED-F021-EC8E2231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AD00C-C6B6-72CD-FB18-D79422E8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3E7-CE4E-4115-9DB2-A10A397AD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30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8E28-DF83-09A7-9AFB-547AD6A3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F2D04-84A6-47ED-8FDD-A503BF34D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6DDB6-0B4B-1032-1B27-C2CDAB482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86A0A-E3FB-DA4E-4A40-F10C02CB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AC5-CA62-4933-A98B-1604A7918B8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8CC41-1513-11C5-B668-3364377A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6D65A-EF19-70B8-2137-8ABD7F0C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3E7-CE4E-4115-9DB2-A10A397AD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5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8A3A4-EB1F-833F-7EC5-CC62EB43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E5684-492C-EE2C-6873-DCD72A4A0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56A5F-4E26-6A4D-E77E-0E7B76459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0AC5-CA62-4933-A98B-1604A7918B8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41DEA-583D-CF1F-9B38-88CFC9F87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6BBD1-5DD4-C2A0-C26E-172589DCB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C13E7-CE4E-4115-9DB2-A10A397AD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47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6C9CFD5-7833-088D-E9CA-230A18BB4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1" r="-1" b="11599"/>
          <a:stretch/>
        </p:blipFill>
        <p:spPr bwMode="auto">
          <a:xfrm>
            <a:off x="4547937" y="-5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udoku mahabharat contest 2023 india brain games puzzles">
            <a:extLst>
              <a:ext uri="{FF2B5EF4-FFF2-40B4-BE49-F238E27FC236}">
                <a16:creationId xmlns:a16="http://schemas.microsoft.com/office/drawing/2014/main" id="{03178940-F40F-AD94-36F9-A5E6468F2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7" r="-1" b="9156"/>
          <a:stretch/>
        </p:blipFill>
        <p:spPr bwMode="auto">
          <a:xfrm>
            <a:off x="4547938" y="3681409"/>
            <a:ext cx="7644062" cy="31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8EB97-91D6-9487-2B7C-382EEEFED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575" y="457994"/>
            <a:ext cx="5690879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it-IT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9600" b="1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SOLVOKU</a:t>
            </a:r>
            <a:br>
              <a:rPr lang="it-IT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cs typeface="Calibri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BFADAE7-10D4-FF2A-09B5-DA865D5BBB9C}"/>
              </a:ext>
            </a:extLst>
          </p:cNvPr>
          <p:cNvSpPr txBox="1"/>
          <p:nvPr/>
        </p:nvSpPr>
        <p:spPr>
          <a:xfrm>
            <a:off x="407116" y="4293931"/>
            <a:ext cx="5997676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5400" b="1">
                <a:solidFill>
                  <a:schemeClr val="bg1"/>
                </a:solidFill>
                <a:latin typeface="Times New Roman"/>
                <a:cs typeface="Times New Roman"/>
              </a:rPr>
              <a:t>The Ultimate Sudoku Solution </a:t>
            </a:r>
            <a:r>
              <a:rPr lang="it-IT" sz="5400" b="1">
                <a:solidFill>
                  <a:srgbClr val="FFFF00"/>
                </a:solidFill>
                <a:latin typeface="Times New Roman"/>
                <a:cs typeface="Times New Roman"/>
              </a:rPr>
              <a:t>AI</a:t>
            </a:r>
            <a:br>
              <a:rPr lang="it-IT" sz="5400" b="1">
                <a:solidFill>
                  <a:srgbClr val="FFFF00"/>
                </a:solidFill>
                <a:latin typeface="Times New Roman"/>
                <a:cs typeface="Times New Roman"/>
              </a:rPr>
            </a:br>
            <a:endParaRPr lang="en-US" sz="2800">
              <a:solidFill>
                <a:srgbClr val="FFFF00"/>
              </a:solidFill>
              <a:latin typeface="Calibri Light"/>
              <a:ea typeface="Calibri Light"/>
              <a:cs typeface="Calibri Light"/>
            </a:endParaRPr>
          </a:p>
          <a:p>
            <a:pPr algn="ctr"/>
            <a:endParaRPr lang="en-US">
              <a:solidFill>
                <a:srgbClr val="FFFF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53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288D-8E82-B95B-BC34-78650E73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06875"/>
          </a:xfrm>
        </p:spPr>
        <p:txBody>
          <a:bodyPr/>
          <a:lstStyle/>
          <a:p>
            <a:pPr algn="ctr"/>
            <a:r>
              <a:rPr lang="en-IN" b="1">
                <a:solidFill>
                  <a:schemeClr val="bg1"/>
                </a:solidFill>
                <a:ea typeface="Calibri Light"/>
                <a:cs typeface="Calibri Light"/>
              </a:rPr>
              <a:t>  </a:t>
            </a:r>
            <a:r>
              <a:rPr lang="en-IN" sz="9600" b="1">
                <a:solidFill>
                  <a:schemeClr val="bg1"/>
                </a:solidFill>
                <a:ea typeface="Calibri Light"/>
                <a:cs typeface="Calibri Light"/>
              </a:rPr>
              <a:t> THANK YOU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58624F-C24B-341A-F8DE-F32DF97D3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69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2E6E4-22B3-8586-CC89-73E70484713D}"/>
              </a:ext>
            </a:extLst>
          </p:cNvPr>
          <p:cNvSpPr txBox="1"/>
          <p:nvPr/>
        </p:nvSpPr>
        <p:spPr>
          <a:xfrm>
            <a:off x="300498" y="1721259"/>
            <a:ext cx="538316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5400" b="1">
                <a:cs typeface="Calibri"/>
              </a:rPr>
              <a:t>How much time do you take to solve a </a:t>
            </a:r>
            <a:r>
              <a:rPr lang="en-US" sz="5400" b="1">
                <a:highlight>
                  <a:srgbClr val="808080"/>
                </a:highlight>
                <a:cs typeface="Calibri"/>
              </a:rPr>
              <a:t>SUDOKU</a:t>
            </a:r>
            <a:r>
              <a:rPr lang="en-US" sz="5400" b="1">
                <a:cs typeface="Calibri"/>
              </a:rPr>
              <a:t> puzzle?</a:t>
            </a:r>
          </a:p>
        </p:txBody>
      </p:sp>
      <p:pic>
        <p:nvPicPr>
          <p:cNvPr id="3" name="Picture 2" descr="Question Mark Photos, Download The BEST Free Question Mark Stock Photos &amp;  HD Images">
            <a:extLst>
              <a:ext uri="{FF2B5EF4-FFF2-40B4-BE49-F238E27FC236}">
                <a16:creationId xmlns:a16="http://schemas.microsoft.com/office/drawing/2014/main" id="{D9436395-1CDA-632F-B2A4-1D274CB00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911" y="780369"/>
            <a:ext cx="5202493" cy="513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1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8F76-0672-E339-E618-F5A1C86B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2" y="431796"/>
            <a:ext cx="3505198" cy="2590799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Don’t know SUDOKU?</a:t>
            </a:r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07D27-D07B-B81C-66D5-3F746AE2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7" y="838200"/>
            <a:ext cx="5198533" cy="6942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>
                <a:solidFill>
                  <a:srgbClr val="FFFF00"/>
                </a:solidFill>
              </a:rPr>
              <a:t>Rules of SUDOKU:</a:t>
            </a:r>
            <a:endParaRPr lang="en-IN" sz="4800">
              <a:solidFill>
                <a:srgbClr val="FFFF00"/>
              </a:solidFill>
            </a:endParaRPr>
          </a:p>
        </p:txBody>
      </p:sp>
      <p:pic>
        <p:nvPicPr>
          <p:cNvPr id="1028" name="Picture 4" descr="Download Question Mark Question Response Royalty-Free Stock ...">
            <a:extLst>
              <a:ext uri="{FF2B5EF4-FFF2-40B4-BE49-F238E27FC236}">
                <a16:creationId xmlns:a16="http://schemas.microsoft.com/office/drawing/2014/main" id="{23B0318A-8614-A891-7E15-E487EF110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1" y="999063"/>
            <a:ext cx="1744134" cy="145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BE508-BFD4-46BE-D734-49C2CAE02698}"/>
              </a:ext>
            </a:extLst>
          </p:cNvPr>
          <p:cNvSpPr txBox="1"/>
          <p:nvPr/>
        </p:nvSpPr>
        <p:spPr>
          <a:xfrm>
            <a:off x="579970" y="1727195"/>
            <a:ext cx="60875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0" i="0">
                <a:solidFill>
                  <a:srgbClr val="FFC000"/>
                </a:solidFill>
                <a:effectLst/>
                <a:latin typeface="Kodchasan"/>
              </a:rPr>
              <a:t>Each row must contain the numbers 1-9 exactly once each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0" i="0">
                <a:solidFill>
                  <a:srgbClr val="FFC000"/>
                </a:solidFill>
                <a:effectLst/>
                <a:latin typeface="Kodchasan"/>
              </a:rPr>
              <a:t>Each column must contain the numbers 1-9 exactly once each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0" i="0">
                <a:solidFill>
                  <a:srgbClr val="FFC000"/>
                </a:solidFill>
                <a:effectLst/>
                <a:latin typeface="Kodchasan"/>
              </a:rPr>
              <a:t>Each 3×3 box must contain the numbers 1-9 exactly once each</a:t>
            </a:r>
          </a:p>
          <a:p>
            <a:endParaRPr lang="en-IN"/>
          </a:p>
        </p:txBody>
      </p:sp>
      <p:pic>
        <p:nvPicPr>
          <p:cNvPr id="1030" name="Picture 6" descr="Sudoku - Rules of the game">
            <a:extLst>
              <a:ext uri="{FF2B5EF4-FFF2-40B4-BE49-F238E27FC236}">
                <a16:creationId xmlns:a16="http://schemas.microsoft.com/office/drawing/2014/main" id="{295BAF24-6E86-AA4A-A17F-5C05259A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868" y="3161881"/>
            <a:ext cx="3234266" cy="316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40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2595-5F04-EB02-952B-5888EA00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FFFF00"/>
                </a:solidFill>
                <a:cs typeface="Calibri Light"/>
              </a:rPr>
              <a:t>Technologies: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663D1-3DF3-E1F4-1D68-DC0BB2C5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4000" dirty="0">
                <a:solidFill>
                  <a:schemeClr val="accent2"/>
                </a:solidFill>
                <a:cs typeface="Calibri" panose="020F0502020204030204"/>
              </a:rPr>
              <a:t>Front-end technologies: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IN" sz="4000" dirty="0">
                <a:solidFill>
                  <a:schemeClr val="bg1"/>
                </a:solidFill>
                <a:cs typeface="Calibri" panose="020F0502020204030204"/>
              </a:rPr>
              <a:t>HTML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IN" sz="4000" dirty="0">
                <a:solidFill>
                  <a:schemeClr val="bg1"/>
                </a:solidFill>
                <a:cs typeface="Calibri" panose="020F0502020204030204"/>
              </a:rPr>
              <a:t>CSS</a:t>
            </a:r>
          </a:p>
          <a:p>
            <a:pPr marL="0" indent="0">
              <a:buNone/>
            </a:pPr>
            <a:endParaRPr lang="en-IN" sz="4000" dirty="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IN" sz="4000" dirty="0">
                <a:solidFill>
                  <a:schemeClr val="accent2"/>
                </a:solidFill>
                <a:cs typeface="Calibri" panose="020F0502020204030204"/>
              </a:rPr>
              <a:t>Back-end technologies: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IN" sz="4000" dirty="0">
                <a:solidFill>
                  <a:schemeClr val="bg1"/>
                </a:solidFill>
                <a:cs typeface="Calibri" panose="020F0502020204030204"/>
              </a:rPr>
              <a:t>Python </a:t>
            </a:r>
          </a:p>
        </p:txBody>
      </p:sp>
    </p:spTree>
    <p:extLst>
      <p:ext uri="{BB962C8B-B14F-4D97-AF65-F5344CB8AC3E}">
        <p14:creationId xmlns:p14="http://schemas.microsoft.com/office/powerpoint/2010/main" val="76800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8765-9F41-1170-7D19-83C10C2A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>
                <a:solidFill>
                  <a:schemeClr val="bg1"/>
                </a:solidFill>
                <a:latin typeface="Calibri"/>
                <a:cs typeface="Calibri Light"/>
              </a:rPr>
              <a:t>Results:</a:t>
            </a:r>
          </a:p>
        </p:txBody>
      </p:sp>
      <p:pic>
        <p:nvPicPr>
          <p:cNvPr id="4" name="Content Placeholder 3" descr="A screenshot of a game&#10;&#10;Description automatically generated">
            <a:extLst>
              <a:ext uri="{FF2B5EF4-FFF2-40B4-BE49-F238E27FC236}">
                <a16:creationId xmlns:a16="http://schemas.microsoft.com/office/drawing/2014/main" id="{275FCED2-B3D1-8457-8E6B-86EC7237B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040" y="1825625"/>
            <a:ext cx="8997920" cy="4351338"/>
          </a:xfrm>
        </p:spPr>
      </p:pic>
    </p:spTree>
    <p:extLst>
      <p:ext uri="{BB962C8B-B14F-4D97-AF65-F5344CB8AC3E}">
        <p14:creationId xmlns:p14="http://schemas.microsoft.com/office/powerpoint/2010/main" val="249024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442A-2045-DC02-4752-9FD06B17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2DA92-2B39-07E4-DC81-26D27FF54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57" y="1027906"/>
            <a:ext cx="4585198" cy="4351338"/>
          </a:xfrm>
        </p:spPr>
      </p:pic>
    </p:spTree>
    <p:extLst>
      <p:ext uri="{BB962C8B-B14F-4D97-AF65-F5344CB8AC3E}">
        <p14:creationId xmlns:p14="http://schemas.microsoft.com/office/powerpoint/2010/main" val="325673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896C-481A-47D8-711B-B2F37216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AI Model:</a:t>
            </a:r>
            <a:endParaRPr lang="en-US" sz="5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6" descr="Here's How Google Lens QR Code Scanner Works - QR TIGER">
            <a:extLst>
              <a:ext uri="{FF2B5EF4-FFF2-40B4-BE49-F238E27FC236}">
                <a16:creationId xmlns:a16="http://schemas.microsoft.com/office/drawing/2014/main" id="{9E267FB1-357D-2524-AC6D-5E279DD9F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725" y="2130869"/>
            <a:ext cx="5878515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F9CB-0424-63F5-F572-44FBCA12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42ACF-953C-40D5-8386-42B49BC4C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8"/>
          <a:stretch/>
        </p:blipFill>
        <p:spPr>
          <a:xfrm>
            <a:off x="2773933" y="502824"/>
            <a:ext cx="5638547" cy="5367623"/>
          </a:xfrm>
        </p:spPr>
      </p:pic>
    </p:spTree>
    <p:extLst>
      <p:ext uri="{BB962C8B-B14F-4D97-AF65-F5344CB8AC3E}">
        <p14:creationId xmlns:p14="http://schemas.microsoft.com/office/powerpoint/2010/main" val="407818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BCEAD-C84E-B092-4628-D757E351E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78D62-3584-3EFE-341A-9101E0EBF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43729-9A03-1189-CF36-8488AC580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318" y="719599"/>
            <a:ext cx="4771363" cy="524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2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80</Words>
  <Application>Microsoft Office PowerPoint</Application>
  <PresentationFormat>Widescreen</PresentationFormat>
  <Paragraphs>18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Kodchasan</vt:lpstr>
      <vt:lpstr>Times New Roman</vt:lpstr>
      <vt:lpstr>Wingdings</vt:lpstr>
      <vt:lpstr>Office Theme</vt:lpstr>
      <vt:lpstr>  SOLVOKU </vt:lpstr>
      <vt:lpstr>PowerPoint Presentation</vt:lpstr>
      <vt:lpstr>Don’t know SUDOKU?</vt:lpstr>
      <vt:lpstr>Technologies:</vt:lpstr>
      <vt:lpstr>Results:</vt:lpstr>
      <vt:lpstr>PowerPoint Presentation</vt:lpstr>
      <vt:lpstr>AI Model:</vt:lpstr>
      <vt:lpstr>PowerPoint Presentation</vt:lpstr>
      <vt:lpstr>PowerPoint Presentation</vt:lpstr>
      <vt:lpstr>   THANK YOU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VEPUR ANURAG REDDY</dc:creator>
  <cp:lastModifiedBy>mohammad Sadhik</cp:lastModifiedBy>
  <cp:revision>3</cp:revision>
  <dcterms:created xsi:type="dcterms:W3CDTF">2023-10-18T08:35:04Z</dcterms:created>
  <dcterms:modified xsi:type="dcterms:W3CDTF">2024-10-20T11:28:25Z</dcterms:modified>
</cp:coreProperties>
</file>